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sldIdLst>
    <p:sldId id="256" r:id="rId2"/>
  </p:sldIdLst>
  <p:sldSz cx="7559675" cy="1069181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368" userDrawn="1">
          <p15:clr>
            <a:srgbClr val="A4A3A4"/>
          </p15:clr>
        </p15:guide>
        <p15:guide id="2" pos="2381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CA20E951-F767-40FB-8981-BDCADE0C3650}">
  <a:tblStyle styleId="{CA20E951-F767-40FB-8981-BDCADE0C3650}" styleName="Musterbeispiel">
    <a:wholeTbl>
      <a:tcTxStyle>
        <a:fontRef idx="minor">
          <a:prstClr val="black"/>
        </a:fontRef>
        <a:schemeClr val="dk1"/>
      </a:tcTxStyle>
      <a:tcStyle>
        <a:tcBdr>
          <a:left>
            <a:ln w="0" cmpd="sng">
              <a:solidFill>
                <a:schemeClr val="lt1"/>
              </a:solidFill>
            </a:ln>
          </a:left>
          <a:right>
            <a:ln w="0" cmpd="sng">
              <a:solidFill>
                <a:schemeClr val="lt1"/>
              </a:solidFill>
            </a:ln>
          </a:right>
          <a:top>
            <a:ln w="0" cmpd="sng">
              <a:solidFill>
                <a:schemeClr val="lt1"/>
              </a:solidFill>
            </a:ln>
          </a:top>
          <a:bottom>
            <a:ln w="0" cmpd="sng">
              <a:solidFill>
                <a:schemeClr val="lt1"/>
              </a:solidFill>
            </a:ln>
          </a:bottom>
          <a:insideH>
            <a:ln w="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lt1"/>
          </a:solidFill>
        </a:fill>
      </a:tcStyle>
    </a:wholeTbl>
    <a:firstRow>
      <a:tcTxStyle b="on">
        <a:fontRef idx="major"/>
        <a:schemeClr val="dk2"/>
      </a:tcTxStyle>
      <a:tcStyle>
        <a:tcBdr>
          <a:bottom>
            <a:ln w="0" cmpd="sng">
              <a:solidFill>
                <a:schemeClr val="lt1"/>
              </a:solidFill>
            </a:ln>
          </a:bottom>
        </a:tcBdr>
        <a:fill>
          <a:solidFill>
            <a:schemeClr val="dk2">
              <a:alpha val="11111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80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2754" y="78"/>
      </p:cViewPr>
      <p:guideLst>
        <p:guide orient="horz" pos="3368"/>
        <p:guide pos="2381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3606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CH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133EEBD-B432-4D32-A5EF-7AC254E6929F}" type="datetimeFigureOut">
              <a:rPr lang="de-CH" smtClean="0"/>
              <a:t>18.09.2026</a:t>
            </a:fld>
            <a:endParaRPr lang="de-CH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2338388" y="1143000"/>
            <a:ext cx="21812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CH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CH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3142729-D5DD-465A-A90E-8C8092109603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23334164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CH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3142729-D5DD-465A-A90E-8C8092109603}" type="slidenum">
              <a:rPr lang="de-CH" smtClean="0"/>
              <a:t>1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2576990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59837" y="3111669"/>
            <a:ext cx="6840000" cy="721057"/>
          </a:xfrm>
        </p:spPr>
        <p:txBody>
          <a:bodyPr tIns="0"/>
          <a:lstStyle>
            <a:lvl1pPr marL="0" indent="0" algn="l">
              <a:buNone/>
              <a:defRPr sz="1600" spc="-60" baseline="0">
                <a:latin typeface="+mj-lt"/>
              </a:defRPr>
            </a:lvl1pPr>
            <a:lvl2pPr marL="377967" indent="0" algn="ctr">
              <a:buNone/>
              <a:defRPr sz="1653"/>
            </a:lvl2pPr>
            <a:lvl3pPr marL="755934" indent="0" algn="ctr">
              <a:buNone/>
              <a:defRPr sz="1488"/>
            </a:lvl3pPr>
            <a:lvl4pPr marL="1133902" indent="0" algn="ctr">
              <a:buNone/>
              <a:defRPr sz="1323"/>
            </a:lvl4pPr>
            <a:lvl5pPr marL="1511869" indent="0" algn="ctr">
              <a:buNone/>
              <a:defRPr sz="1323"/>
            </a:lvl5pPr>
            <a:lvl6pPr marL="1889836" indent="0" algn="ctr">
              <a:buNone/>
              <a:defRPr sz="1323"/>
            </a:lvl6pPr>
            <a:lvl7pPr marL="2267803" indent="0" algn="ctr">
              <a:buNone/>
              <a:defRPr sz="1323"/>
            </a:lvl7pPr>
            <a:lvl8pPr marL="2645771" indent="0" algn="ctr">
              <a:buNone/>
              <a:defRPr sz="1323"/>
            </a:lvl8pPr>
            <a:lvl9pPr marL="3023738" indent="0" algn="ctr">
              <a:buNone/>
              <a:defRPr sz="1323"/>
            </a:lvl9pPr>
          </a:lstStyle>
          <a:p>
            <a:r>
              <a:rPr lang="de-DE"/>
              <a:t>Master-Untertitelformat bearbeiten</a:t>
            </a:r>
            <a:endParaRPr lang="de-CH" dirty="0"/>
          </a:p>
        </p:txBody>
      </p:sp>
      <p:sp>
        <p:nvSpPr>
          <p:cNvPr id="9" name="Textplatzhalter 8">
            <a:extLst>
              <a:ext uri="{FF2B5EF4-FFF2-40B4-BE49-F238E27FC236}">
                <a16:creationId xmlns:a16="http://schemas.microsoft.com/office/drawing/2014/main" id="{857C55D6-A77F-2F43-AF47-F68AA59861B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359837" y="4229100"/>
            <a:ext cx="6840000" cy="1511997"/>
          </a:xfrm>
        </p:spPr>
        <p:txBody>
          <a:bodyPr/>
          <a:lstStyle>
            <a:lvl1pPr>
              <a:defRPr baseline="0"/>
            </a:lvl1pPr>
          </a:lstStyle>
          <a:p>
            <a:pPr lvl="0"/>
            <a:r>
              <a:rPr lang="de-CH" dirty="0"/>
              <a:t>Organisationen hinzufügen</a:t>
            </a:r>
          </a:p>
        </p:txBody>
      </p:sp>
      <p:sp>
        <p:nvSpPr>
          <p:cNvPr id="11" name="Textplatzhalter 10">
            <a:extLst>
              <a:ext uri="{FF2B5EF4-FFF2-40B4-BE49-F238E27FC236}">
                <a16:creationId xmlns:a16="http://schemas.microsoft.com/office/drawing/2014/main" id="{126BACAE-49C6-9BC9-0595-1235DD0669D0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59837" y="5886450"/>
            <a:ext cx="6840000" cy="286974"/>
          </a:xfrm>
        </p:spPr>
        <p:txBody>
          <a:bodyPr/>
          <a:lstStyle>
            <a:lvl1pPr>
              <a:defRPr spc="-40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de-CH" dirty="0"/>
              <a:t>Massstab hinzufügen</a:t>
            </a:r>
          </a:p>
        </p:txBody>
      </p:sp>
      <p:cxnSp>
        <p:nvCxnSpPr>
          <p:cNvPr id="13" name="Gerader Verbinder 12">
            <a:extLst>
              <a:ext uri="{FF2B5EF4-FFF2-40B4-BE49-F238E27FC236}">
                <a16:creationId xmlns:a16="http://schemas.microsoft.com/office/drawing/2014/main" id="{AAF7EF08-0B12-4C8B-8096-5BEA756F6214}"/>
              </a:ext>
            </a:extLst>
          </p:cNvPr>
          <p:cNvCxnSpPr>
            <a:cxnSpLocks/>
          </p:cNvCxnSpPr>
          <p:nvPr userDrawn="1"/>
        </p:nvCxnSpPr>
        <p:spPr>
          <a:xfrm>
            <a:off x="359837" y="6246000"/>
            <a:ext cx="6840000" cy="0"/>
          </a:xfrm>
          <a:prstGeom prst="line">
            <a:avLst/>
          </a:prstGeom>
          <a:ln w="3810">
            <a:solidFill>
              <a:schemeClr val="tx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Tabellenplatzhalter 15">
            <a:extLst>
              <a:ext uri="{FF2B5EF4-FFF2-40B4-BE49-F238E27FC236}">
                <a16:creationId xmlns:a16="http://schemas.microsoft.com/office/drawing/2014/main" id="{685EDD7D-20C1-FEDF-1203-31837C01355A}"/>
              </a:ext>
            </a:extLst>
          </p:cNvPr>
          <p:cNvSpPr>
            <a:spLocks noGrp="1"/>
          </p:cNvSpPr>
          <p:nvPr>
            <p:ph type="tbl" sz="quarter" idx="15"/>
          </p:nvPr>
        </p:nvSpPr>
        <p:spPr>
          <a:xfrm>
            <a:off x="359837" y="7326312"/>
            <a:ext cx="6840000" cy="2880000"/>
          </a:xfrm>
        </p:spPr>
        <p:txBody>
          <a:bodyPr/>
          <a:lstStyle/>
          <a:p>
            <a:r>
              <a:rPr lang="de-DE"/>
              <a:t>Tabelle durch Klicken auf Symbol hinzufügen</a:t>
            </a:r>
            <a:endParaRPr lang="de-CH" dirty="0"/>
          </a:p>
        </p:txBody>
      </p:sp>
      <p:sp>
        <p:nvSpPr>
          <p:cNvPr id="18" name="Textplatzhalter 17">
            <a:extLst>
              <a:ext uri="{FF2B5EF4-FFF2-40B4-BE49-F238E27FC236}">
                <a16:creationId xmlns:a16="http://schemas.microsoft.com/office/drawing/2014/main" id="{618C2242-D91F-6282-E2E5-953639EA241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360000" y="282575"/>
            <a:ext cx="3420000" cy="198000"/>
          </a:xfrm>
        </p:spPr>
        <p:txBody>
          <a:bodyPr tIns="72000"/>
          <a:lstStyle>
            <a:lvl1pPr>
              <a:lnSpc>
                <a:spcPts val="1000"/>
              </a:lnSpc>
              <a:defRPr sz="800" spc="-20" baseline="0">
                <a:latin typeface="+mj-lt"/>
              </a:defRPr>
            </a:lvl1pPr>
            <a:lvl2pPr>
              <a:lnSpc>
                <a:spcPts val="1000"/>
              </a:lnSpc>
              <a:defRPr sz="800">
                <a:latin typeface="+mj-lt"/>
              </a:defRPr>
            </a:lvl2pPr>
            <a:lvl3pPr>
              <a:lnSpc>
                <a:spcPts val="1000"/>
              </a:lnSpc>
              <a:defRPr sz="800">
                <a:latin typeface="+mj-lt"/>
              </a:defRPr>
            </a:lvl3pPr>
            <a:lvl4pPr>
              <a:lnSpc>
                <a:spcPts val="1000"/>
              </a:lnSpc>
              <a:defRPr sz="800">
                <a:latin typeface="+mj-lt"/>
              </a:defRPr>
            </a:lvl4pPr>
            <a:lvl5pPr>
              <a:lnSpc>
                <a:spcPts val="1000"/>
              </a:lnSpc>
              <a:defRPr sz="800">
                <a:latin typeface="+mj-lt"/>
              </a:defRPr>
            </a:lvl5pPr>
          </a:lstStyle>
          <a:p>
            <a:pPr lvl="0"/>
            <a:r>
              <a:rPr lang="de-CH"/>
              <a:t>Dokumenttitel hinzufügen</a:t>
            </a:r>
            <a:endParaRPr lang="de-CH" dirty="0"/>
          </a:p>
        </p:txBody>
      </p:sp>
      <p:sp>
        <p:nvSpPr>
          <p:cNvPr id="19" name="Textplatzhalter 17">
            <a:extLst>
              <a:ext uri="{FF2B5EF4-FFF2-40B4-BE49-F238E27FC236}">
                <a16:creationId xmlns:a16="http://schemas.microsoft.com/office/drawing/2014/main" id="{0A816877-48B2-A532-C96C-9676ACC94DBA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360000" y="487800"/>
            <a:ext cx="3420000" cy="198000"/>
          </a:xfrm>
        </p:spPr>
        <p:txBody>
          <a:bodyPr tIns="0"/>
          <a:lstStyle>
            <a:lvl1pPr>
              <a:lnSpc>
                <a:spcPts val="1000"/>
              </a:lnSpc>
              <a:defRPr sz="800" spc="-20" baseline="0">
                <a:latin typeface="+mj-lt"/>
              </a:defRPr>
            </a:lvl1pPr>
            <a:lvl2pPr>
              <a:lnSpc>
                <a:spcPts val="1000"/>
              </a:lnSpc>
              <a:defRPr sz="800">
                <a:latin typeface="+mj-lt"/>
              </a:defRPr>
            </a:lvl2pPr>
            <a:lvl3pPr>
              <a:lnSpc>
                <a:spcPts val="1000"/>
              </a:lnSpc>
              <a:defRPr sz="800">
                <a:latin typeface="+mj-lt"/>
              </a:defRPr>
            </a:lvl3pPr>
            <a:lvl4pPr>
              <a:lnSpc>
                <a:spcPts val="1000"/>
              </a:lnSpc>
              <a:defRPr sz="800">
                <a:latin typeface="+mj-lt"/>
              </a:defRPr>
            </a:lvl4pPr>
            <a:lvl5pPr>
              <a:lnSpc>
                <a:spcPts val="1000"/>
              </a:lnSpc>
              <a:defRPr sz="800">
                <a:latin typeface="+mj-lt"/>
              </a:defRPr>
            </a:lvl5pPr>
          </a:lstStyle>
          <a:p>
            <a:pPr lvl="0"/>
            <a:r>
              <a:rPr lang="de-CH" dirty="0"/>
              <a:t>Gemeinde/Stadt hinzufügen</a:t>
            </a:r>
          </a:p>
        </p:txBody>
      </p:sp>
      <p:sp>
        <p:nvSpPr>
          <p:cNvPr id="20" name="Textplatzhalter 17">
            <a:extLst>
              <a:ext uri="{FF2B5EF4-FFF2-40B4-BE49-F238E27FC236}">
                <a16:creationId xmlns:a16="http://schemas.microsoft.com/office/drawing/2014/main" id="{381A407A-EE24-690A-4E53-DCA2B0795361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359838" y="10350500"/>
            <a:ext cx="3420000" cy="198000"/>
          </a:xfrm>
        </p:spPr>
        <p:txBody>
          <a:bodyPr tIns="0"/>
          <a:lstStyle>
            <a:lvl1pPr algn="l">
              <a:lnSpc>
                <a:spcPts val="1000"/>
              </a:lnSpc>
              <a:defRPr sz="800">
                <a:solidFill>
                  <a:schemeClr val="tx1"/>
                </a:solidFill>
                <a:latin typeface="+mn-lt"/>
              </a:defRPr>
            </a:lvl1pPr>
            <a:lvl2pPr>
              <a:lnSpc>
                <a:spcPts val="1000"/>
              </a:lnSpc>
              <a:defRPr sz="800">
                <a:latin typeface="+mj-lt"/>
              </a:defRPr>
            </a:lvl2pPr>
            <a:lvl3pPr>
              <a:lnSpc>
                <a:spcPts val="1000"/>
              </a:lnSpc>
              <a:defRPr sz="800">
                <a:latin typeface="+mj-lt"/>
              </a:defRPr>
            </a:lvl3pPr>
            <a:lvl4pPr>
              <a:lnSpc>
                <a:spcPts val="1000"/>
              </a:lnSpc>
              <a:defRPr sz="800">
                <a:latin typeface="+mj-lt"/>
              </a:defRPr>
            </a:lvl4pPr>
            <a:lvl5pPr>
              <a:lnSpc>
                <a:spcPts val="1000"/>
              </a:lnSpc>
              <a:defRPr sz="800">
                <a:latin typeface="+mj-lt"/>
              </a:defRPr>
            </a:lvl5pPr>
          </a:lstStyle>
          <a:p>
            <a:pPr lvl="0"/>
            <a:r>
              <a:rPr lang="de-CH" dirty="0"/>
              <a:t>Filename hinzufügen</a:t>
            </a:r>
          </a:p>
        </p:txBody>
      </p:sp>
      <p:sp>
        <p:nvSpPr>
          <p:cNvPr id="2" name="Textplatzhalter 17">
            <a:extLst>
              <a:ext uri="{FF2B5EF4-FFF2-40B4-BE49-F238E27FC236}">
                <a16:creationId xmlns:a16="http://schemas.microsoft.com/office/drawing/2014/main" id="{9D3AB52C-8502-85E5-0618-38F23D7767C4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3789201" y="10350500"/>
            <a:ext cx="3420000" cy="198000"/>
          </a:xfrm>
        </p:spPr>
        <p:txBody>
          <a:bodyPr tIns="0"/>
          <a:lstStyle>
            <a:lvl1pPr algn="r">
              <a:lnSpc>
                <a:spcPts val="1000"/>
              </a:lnSpc>
              <a:defRPr sz="800">
                <a:solidFill>
                  <a:schemeClr val="tx1"/>
                </a:solidFill>
                <a:latin typeface="+mn-lt"/>
              </a:defRPr>
            </a:lvl1pPr>
            <a:lvl2pPr>
              <a:lnSpc>
                <a:spcPts val="1000"/>
              </a:lnSpc>
              <a:defRPr sz="800">
                <a:latin typeface="+mj-lt"/>
              </a:defRPr>
            </a:lvl2pPr>
            <a:lvl3pPr>
              <a:lnSpc>
                <a:spcPts val="1000"/>
              </a:lnSpc>
              <a:defRPr sz="800">
                <a:latin typeface="+mj-lt"/>
              </a:defRPr>
            </a:lvl3pPr>
            <a:lvl4pPr>
              <a:lnSpc>
                <a:spcPts val="1000"/>
              </a:lnSpc>
              <a:defRPr sz="800">
                <a:latin typeface="+mj-lt"/>
              </a:defRPr>
            </a:lvl4pPr>
            <a:lvl5pPr>
              <a:lnSpc>
                <a:spcPts val="1000"/>
              </a:lnSpc>
              <a:defRPr sz="800">
                <a:latin typeface="+mj-lt"/>
              </a:defRPr>
            </a:lvl5pPr>
          </a:lstStyle>
          <a:p>
            <a:pPr lvl="0"/>
            <a:r>
              <a:rPr lang="de-CH"/>
              <a:t>Filename hinzufügen</a:t>
            </a:r>
            <a:endParaRPr lang="de-CH" dirty="0"/>
          </a:p>
        </p:txBody>
      </p:sp>
      <p:sp>
        <p:nvSpPr>
          <p:cNvPr id="5" name="Inhaltsplatzhalter 4">
            <a:extLst>
              <a:ext uri="{FF2B5EF4-FFF2-40B4-BE49-F238E27FC236}">
                <a16:creationId xmlns:a16="http://schemas.microsoft.com/office/drawing/2014/main" id="{B97F1FF9-141E-64B0-AA21-C394CC458666}"/>
              </a:ext>
            </a:extLst>
          </p:cNvPr>
          <p:cNvSpPr>
            <a:spLocks noGrp="1"/>
          </p:cNvSpPr>
          <p:nvPr>
            <p:ph sz="quarter" idx="23" hasCustomPrompt="1"/>
          </p:nvPr>
        </p:nvSpPr>
        <p:spPr>
          <a:xfrm>
            <a:off x="3778775" y="277808"/>
            <a:ext cx="3420000" cy="504000"/>
          </a:xfrm>
        </p:spPr>
        <p:txBody>
          <a:bodyPr/>
          <a:lstStyle>
            <a:lvl1pPr algn="r">
              <a:defRPr sz="800"/>
            </a:lvl1pPr>
          </a:lstStyle>
          <a:p>
            <a:r>
              <a:rPr lang="de-CH"/>
              <a:t>Logo Gemeinde/Stadt hinzufügen</a:t>
            </a:r>
            <a:endParaRPr lang="de-CH" dirty="0"/>
          </a:p>
        </p:txBody>
      </p:sp>
      <p:sp>
        <p:nvSpPr>
          <p:cNvPr id="6" name="Inhaltsplatzhalter 4">
            <a:extLst>
              <a:ext uri="{FF2B5EF4-FFF2-40B4-BE49-F238E27FC236}">
                <a16:creationId xmlns:a16="http://schemas.microsoft.com/office/drawing/2014/main" id="{31D279CF-E4A0-B8C0-9CA3-8EFAB6083E52}"/>
              </a:ext>
            </a:extLst>
          </p:cNvPr>
          <p:cNvSpPr>
            <a:spLocks noGrp="1"/>
          </p:cNvSpPr>
          <p:nvPr>
            <p:ph sz="quarter" idx="24" hasCustomPrompt="1"/>
          </p:nvPr>
        </p:nvSpPr>
        <p:spPr>
          <a:xfrm>
            <a:off x="360000" y="6480000"/>
            <a:ext cx="3420000" cy="576000"/>
          </a:xfrm>
        </p:spPr>
        <p:txBody>
          <a:bodyPr/>
          <a:lstStyle>
            <a:lvl1pPr algn="r">
              <a:defRPr sz="800"/>
            </a:lvl1pPr>
          </a:lstStyle>
          <a:p>
            <a:r>
              <a:rPr lang="de-CH" dirty="0"/>
              <a:t>Logo Fachbüro NG hinzufügen</a:t>
            </a:r>
          </a:p>
        </p:txBody>
      </p:sp>
      <p:sp>
        <p:nvSpPr>
          <p:cNvPr id="7" name="Titel 6">
            <a:extLst>
              <a:ext uri="{FF2B5EF4-FFF2-40B4-BE49-F238E27FC236}">
                <a16:creationId xmlns:a16="http://schemas.microsoft.com/office/drawing/2014/main" id="{AD93F67D-77A2-CA6C-BD16-7FE773D1B3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176930655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961" userDrawn="1">
          <p15:clr>
            <a:srgbClr val="F26B43"/>
          </p15:clr>
        </p15:guide>
        <p15:guide id="2" orient="horz" pos="3708" userDrawn="1">
          <p15:clr>
            <a:srgbClr val="F26B43"/>
          </p15:clr>
        </p15:guide>
        <p15:guide id="3" orient="horz" pos="4615" userDrawn="1">
          <p15:clr>
            <a:srgbClr val="F26B43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23837" y="1096962"/>
            <a:ext cx="6912000" cy="1710000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/>
          <a:p>
            <a:r>
              <a:rPr lang="de-CH" dirty="0"/>
              <a:t>Mastertitelformat bearbeiten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59837" y="4229100"/>
            <a:ext cx="6840000" cy="1548561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de-CH" dirty="0"/>
              <a:t>Mastertextformat bearbeiten</a:t>
            </a:r>
          </a:p>
          <a:p>
            <a:pPr lvl="1"/>
            <a:r>
              <a:rPr lang="de-CH" dirty="0"/>
              <a:t>Zweite Ebene</a:t>
            </a:r>
          </a:p>
          <a:p>
            <a:pPr lvl="2"/>
            <a:r>
              <a:rPr lang="de-CH" dirty="0"/>
              <a:t>Dritte Ebene</a:t>
            </a:r>
          </a:p>
          <a:p>
            <a:pPr lvl="3"/>
            <a:r>
              <a:rPr lang="de-CH" dirty="0"/>
              <a:t>Vierte Ebene</a:t>
            </a:r>
          </a:p>
          <a:p>
            <a:pPr lvl="4"/>
            <a:r>
              <a:rPr lang="de-CH" dirty="0"/>
              <a:t>Fünfte Ebene</a:t>
            </a:r>
          </a:p>
        </p:txBody>
      </p:sp>
    </p:spTree>
    <p:extLst>
      <p:ext uri="{BB962C8B-B14F-4D97-AF65-F5344CB8AC3E}">
        <p14:creationId xmlns:p14="http://schemas.microsoft.com/office/powerpoint/2010/main" val="34442476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l" defTabSz="755934" rtl="0" eaLnBrk="1" latinLnBrk="0" hangingPunct="1">
        <a:lnSpc>
          <a:spcPct val="65000"/>
        </a:lnSpc>
        <a:spcBef>
          <a:spcPct val="0"/>
        </a:spcBef>
        <a:buNone/>
        <a:defRPr sz="4800" kern="1200" spc="-35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755934" rtl="0" eaLnBrk="1" latinLnBrk="0" hangingPunct="1">
        <a:lnSpc>
          <a:spcPct val="125000"/>
        </a:lnSpc>
        <a:spcBef>
          <a:spcPts val="0"/>
        </a:spcBef>
        <a:buFont typeface="Arial" panose="020B0604020202020204" pitchFamily="34" charset="0"/>
        <a:buNone/>
        <a:defRPr sz="1600" kern="1200" spc="-20" baseline="0">
          <a:solidFill>
            <a:schemeClr val="tx1"/>
          </a:solidFill>
          <a:latin typeface="+mn-lt"/>
          <a:ea typeface="+mn-ea"/>
          <a:cs typeface="+mn-cs"/>
        </a:defRPr>
      </a:lvl1pPr>
      <a:lvl2pPr marL="377967" indent="0" algn="l" defTabSz="755934" rtl="0" eaLnBrk="1" latinLnBrk="0" hangingPunct="1">
        <a:lnSpc>
          <a:spcPct val="125000"/>
        </a:lnSpc>
        <a:spcBef>
          <a:spcPts val="0"/>
        </a:spcBef>
        <a:buFont typeface="Arial" panose="020B0604020202020204" pitchFamily="34" charset="0"/>
        <a:buNone/>
        <a:defRPr sz="1600" kern="1200" spc="-20" baseline="0">
          <a:solidFill>
            <a:schemeClr val="tx1"/>
          </a:solidFill>
          <a:latin typeface="+mn-lt"/>
          <a:ea typeface="+mn-ea"/>
          <a:cs typeface="+mn-cs"/>
        </a:defRPr>
      </a:lvl2pPr>
      <a:lvl3pPr marL="755934" indent="0" algn="l" defTabSz="755934" rtl="0" eaLnBrk="1" latinLnBrk="0" hangingPunct="1">
        <a:lnSpc>
          <a:spcPct val="125000"/>
        </a:lnSpc>
        <a:spcBef>
          <a:spcPts val="0"/>
        </a:spcBef>
        <a:buFont typeface="Arial" panose="020B0604020202020204" pitchFamily="34" charset="0"/>
        <a:buNone/>
        <a:defRPr sz="1600" kern="1200" spc="-20" baseline="0">
          <a:solidFill>
            <a:schemeClr val="tx1"/>
          </a:solidFill>
          <a:latin typeface="+mn-lt"/>
          <a:ea typeface="+mn-ea"/>
          <a:cs typeface="+mn-cs"/>
        </a:defRPr>
      </a:lvl3pPr>
      <a:lvl4pPr marL="1133901" indent="0" algn="l" defTabSz="755934" rtl="0" eaLnBrk="1" latinLnBrk="0" hangingPunct="1">
        <a:lnSpc>
          <a:spcPct val="125000"/>
        </a:lnSpc>
        <a:spcBef>
          <a:spcPts val="0"/>
        </a:spcBef>
        <a:buFont typeface="Arial" panose="020B0604020202020204" pitchFamily="34" charset="0"/>
        <a:buNone/>
        <a:defRPr sz="1600" kern="1200" spc="-20" baseline="0">
          <a:solidFill>
            <a:schemeClr val="tx1"/>
          </a:solidFill>
          <a:latin typeface="+mn-lt"/>
          <a:ea typeface="+mn-ea"/>
          <a:cs typeface="+mn-cs"/>
        </a:defRPr>
      </a:lvl4pPr>
      <a:lvl5pPr marL="1511869" indent="0" algn="l" defTabSz="755934" rtl="0" eaLnBrk="1" latinLnBrk="0" hangingPunct="1">
        <a:lnSpc>
          <a:spcPct val="125000"/>
        </a:lnSpc>
        <a:spcBef>
          <a:spcPts val="0"/>
        </a:spcBef>
        <a:buFont typeface="Arial" panose="020B0604020202020204" pitchFamily="34" charset="0"/>
        <a:buNone/>
        <a:defRPr sz="1600" kern="1200" spc="-20" baseline="0">
          <a:solidFill>
            <a:schemeClr val="tx1"/>
          </a:solidFill>
          <a:latin typeface="+mn-lt"/>
          <a:ea typeface="+mn-ea"/>
          <a:cs typeface="+mn-cs"/>
        </a:defRPr>
      </a:lvl5pPr>
      <a:lvl6pPr marL="2078820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456787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834754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212722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55934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1pPr>
      <a:lvl2pPr marL="377967" algn="l" defTabSz="755934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2pPr>
      <a:lvl3pPr marL="755934" algn="l" defTabSz="755934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3pPr>
      <a:lvl4pPr marL="1133902" algn="l" defTabSz="755934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4pPr>
      <a:lvl5pPr marL="1511869" algn="l" defTabSz="755934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5pPr>
      <a:lvl6pPr marL="1889836" algn="l" defTabSz="755934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6pPr>
      <a:lvl7pPr marL="2267803" algn="l" defTabSz="755934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7pPr>
      <a:lvl8pPr marL="2645771" algn="l" defTabSz="755934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8pPr>
      <a:lvl9pPr marL="3023738" algn="l" defTabSz="755934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2" pos="226" userDrawn="1">
          <p15:clr>
            <a:srgbClr val="F26B43"/>
          </p15:clr>
        </p15:guide>
        <p15:guide id="3" pos="4536" userDrawn="1">
          <p15:clr>
            <a:srgbClr val="F26B43"/>
          </p15:clr>
        </p15:guide>
        <p15:guide id="5" orient="horz" pos="691" userDrawn="1">
          <p15:clr>
            <a:srgbClr val="F26B43"/>
          </p15:clr>
        </p15:guide>
        <p15:guide id="6" orient="horz" pos="2664" userDrawn="1">
          <p15:clr>
            <a:srgbClr val="F26B43"/>
          </p15:clr>
        </p15:guide>
        <p15:guide id="10" orient="horz" pos="170" userDrawn="1">
          <p15:clr>
            <a:srgbClr val="F26B43"/>
          </p15:clr>
        </p15:guide>
        <p15:guide id="11" orient="horz" pos="6520" userDrawn="1">
          <p15:clr>
            <a:srgbClr val="F26B43"/>
          </p15:clr>
        </p15:guide>
        <p15:guide id="12" pos="2381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platzhalter 27">
            <a:extLst>
              <a:ext uri="{FF2B5EF4-FFF2-40B4-BE49-F238E27FC236}">
                <a16:creationId xmlns:a16="http://schemas.microsoft.com/office/drawing/2014/main" id="{B1E8872E-694B-8587-F827-7680D0C3A3AE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359837" y="4229100"/>
            <a:ext cx="6840000" cy="1511997"/>
          </a:xfrm>
        </p:spPr>
        <p:txBody>
          <a:bodyPr/>
          <a:lstStyle/>
          <a:p>
            <a:r>
              <a:rPr lang="de-CH" dirty="0"/>
              <a:t>Gemeindeführungsorganisation GFO Schlieren</a:t>
            </a:r>
          </a:p>
          <a:p>
            <a:r>
              <a:rPr lang="de-CH" dirty="0"/>
              <a:t>Feuerwehr Schlieren</a:t>
            </a:r>
          </a:p>
          <a:p>
            <a:r>
              <a:rPr lang="de-CH" dirty="0"/>
              <a:t>Stadtpolizei Schlieren</a:t>
            </a:r>
          </a:p>
        </p:txBody>
      </p:sp>
      <p:graphicFrame>
        <p:nvGraphicFramePr>
          <p:cNvPr id="103" name="Tabellenplatzhalter 102">
            <a:extLst>
              <a:ext uri="{FF2B5EF4-FFF2-40B4-BE49-F238E27FC236}">
                <a16:creationId xmlns:a16="http://schemas.microsoft.com/office/drawing/2014/main" id="{98541DD8-DBA3-EF4D-5963-2673ABEC72EA}"/>
              </a:ext>
            </a:extLst>
          </p:cNvPr>
          <p:cNvGraphicFramePr>
            <a:graphicFrameLocks noGrp="1"/>
          </p:cNvGraphicFramePr>
          <p:nvPr>
            <p:ph type="tbl" sz="quarter" idx="15"/>
            <p:extLst>
              <p:ext uri="{D42A27DB-BD31-4B8C-83A1-F6EECF244321}">
                <p14:modId xmlns:p14="http://schemas.microsoft.com/office/powerpoint/2010/main" val="3867890799"/>
              </p:ext>
            </p:extLst>
          </p:nvPr>
        </p:nvGraphicFramePr>
        <p:xfrm>
          <a:off x="360363" y="7326313"/>
          <a:ext cx="6838950" cy="2454120"/>
        </p:xfrm>
        <a:graphic>
          <a:graphicData uri="http://schemas.openxmlformats.org/drawingml/2006/table">
            <a:tbl>
              <a:tblPr firstRow="1">
                <a:tableStyleId>{CA20E951-F767-40FB-8981-BDCADE0C3650}</a:tableStyleId>
              </a:tblPr>
              <a:tblGrid>
                <a:gridCol w="1367790">
                  <a:extLst>
                    <a:ext uri="{9D8B030D-6E8A-4147-A177-3AD203B41FA5}">
                      <a16:colId xmlns:a16="http://schemas.microsoft.com/office/drawing/2014/main" val="2318913681"/>
                    </a:ext>
                  </a:extLst>
                </a:gridCol>
                <a:gridCol w="1367790">
                  <a:extLst>
                    <a:ext uri="{9D8B030D-6E8A-4147-A177-3AD203B41FA5}">
                      <a16:colId xmlns:a16="http://schemas.microsoft.com/office/drawing/2014/main" val="2611876201"/>
                    </a:ext>
                  </a:extLst>
                </a:gridCol>
                <a:gridCol w="1367790">
                  <a:extLst>
                    <a:ext uri="{9D8B030D-6E8A-4147-A177-3AD203B41FA5}">
                      <a16:colId xmlns:a16="http://schemas.microsoft.com/office/drawing/2014/main" val="1174322859"/>
                    </a:ext>
                  </a:extLst>
                </a:gridCol>
                <a:gridCol w="1367790">
                  <a:extLst>
                    <a:ext uri="{9D8B030D-6E8A-4147-A177-3AD203B41FA5}">
                      <a16:colId xmlns:a16="http://schemas.microsoft.com/office/drawing/2014/main" val="1507679919"/>
                    </a:ext>
                  </a:extLst>
                </a:gridCol>
                <a:gridCol w="1367790">
                  <a:extLst>
                    <a:ext uri="{9D8B030D-6E8A-4147-A177-3AD203B41FA5}">
                      <a16:colId xmlns:a16="http://schemas.microsoft.com/office/drawing/2014/main" val="539951215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r>
                        <a:rPr lang="de-CH" sz="1500" spc="-40" baseline="0" dirty="0"/>
                        <a:t>Plan Nr.</a:t>
                      </a:r>
                    </a:p>
                  </a:txBody>
                  <a:tcPr marL="72000" marR="72000" marT="64800" marB="6480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de-CH" sz="1500" spc="-40" baseline="0" dirty="0"/>
                        <a:t>Grösse</a:t>
                      </a:r>
                    </a:p>
                  </a:txBody>
                  <a:tcPr marL="72000" marR="72000" marT="64800" marB="6480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de-CH" sz="1500" spc="-40" baseline="0" dirty="0"/>
                        <a:t>Datum</a:t>
                      </a:r>
                    </a:p>
                  </a:txBody>
                  <a:tcPr marL="72000" marR="72000" marT="64800" marB="6480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de-CH" sz="1500" spc="-40" baseline="0" dirty="0"/>
                        <a:t>Gez.</a:t>
                      </a:r>
                    </a:p>
                  </a:txBody>
                  <a:tcPr marL="72000" marR="72000" marT="64800" marB="6480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de-CH" sz="1500" spc="-40" baseline="0" dirty="0" err="1"/>
                        <a:t>Kont</a:t>
                      </a:r>
                      <a:r>
                        <a:rPr lang="de-CH" sz="1500" spc="-40" baseline="0" dirty="0"/>
                        <a:t>.</a:t>
                      </a:r>
                    </a:p>
                  </a:txBody>
                  <a:tcPr marL="72000" marR="72000" marT="64800" marB="6480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188747511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de-CH" dirty="0"/>
                        <a:t>…</a:t>
                      </a:r>
                    </a:p>
                  </a:txBody>
                  <a:tcPr marL="72000" marR="72000" marT="90000" marB="7200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de-CH" dirty="0"/>
                        <a:t>…</a:t>
                      </a:r>
                    </a:p>
                  </a:txBody>
                  <a:tcPr marL="72000" marR="72000" marT="90000" marB="7200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de-CH" dirty="0"/>
                        <a:t>…</a:t>
                      </a:r>
                    </a:p>
                  </a:txBody>
                  <a:tcPr marL="72000" marR="72000" marT="90000" marB="7200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de-CH" dirty="0"/>
                        <a:t>…</a:t>
                      </a:r>
                    </a:p>
                  </a:txBody>
                  <a:tcPr marL="72000" marR="72000" marT="90000" marB="7200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de-CH" dirty="0"/>
                        <a:t>…</a:t>
                      </a:r>
                    </a:p>
                  </a:txBody>
                  <a:tcPr marL="72000" marR="72000" marT="90000" marB="7200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127283266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de-CH" dirty="0"/>
                        <a:t>…</a:t>
                      </a:r>
                    </a:p>
                  </a:txBody>
                  <a:tcPr marL="72000" marR="72000" marT="90000" marB="7200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de-CH" dirty="0"/>
                        <a:t>…</a:t>
                      </a:r>
                    </a:p>
                  </a:txBody>
                  <a:tcPr marL="72000" marR="72000" marT="90000" marB="7200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de-CH" dirty="0"/>
                        <a:t>…</a:t>
                      </a:r>
                    </a:p>
                  </a:txBody>
                  <a:tcPr marL="72000" marR="72000" marT="90000" marB="7200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de-CH" dirty="0"/>
                        <a:t>…</a:t>
                      </a:r>
                    </a:p>
                  </a:txBody>
                  <a:tcPr marL="72000" marR="72000" marT="90000" marB="7200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de-CH" dirty="0"/>
                        <a:t>…</a:t>
                      </a:r>
                    </a:p>
                  </a:txBody>
                  <a:tcPr marL="72000" marR="72000" marT="90000" marB="7200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840480679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de-CH" dirty="0"/>
                        <a:t>…</a:t>
                      </a:r>
                    </a:p>
                  </a:txBody>
                  <a:tcPr marL="72000" marR="72000" marT="90000" marB="7200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de-CH" dirty="0"/>
                        <a:t>…</a:t>
                      </a:r>
                    </a:p>
                  </a:txBody>
                  <a:tcPr marL="72000" marR="72000" marT="90000" marB="7200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de-CH" dirty="0"/>
                        <a:t>…</a:t>
                      </a:r>
                    </a:p>
                  </a:txBody>
                  <a:tcPr marL="72000" marR="72000" marT="90000" marB="7200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de-CH" dirty="0"/>
                        <a:t>…</a:t>
                      </a:r>
                    </a:p>
                  </a:txBody>
                  <a:tcPr marL="72000" marR="72000" marT="90000" marB="7200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de-CH" dirty="0"/>
                        <a:t>…</a:t>
                      </a:r>
                    </a:p>
                  </a:txBody>
                  <a:tcPr marL="72000" marR="72000" marT="90000" marB="7200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78675009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de-CH" dirty="0"/>
                        <a:t>…</a:t>
                      </a:r>
                    </a:p>
                  </a:txBody>
                  <a:tcPr marL="72000" marR="72000" marT="90000" marB="7200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de-CH" dirty="0"/>
                        <a:t>…</a:t>
                      </a:r>
                    </a:p>
                  </a:txBody>
                  <a:tcPr marL="72000" marR="72000" marT="90000" marB="7200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de-CH" dirty="0"/>
                        <a:t>…</a:t>
                      </a:r>
                    </a:p>
                  </a:txBody>
                  <a:tcPr marL="72000" marR="72000" marT="90000" marB="7200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de-CH" dirty="0"/>
                        <a:t>…</a:t>
                      </a:r>
                    </a:p>
                  </a:txBody>
                  <a:tcPr marL="72000" marR="72000" marT="90000" marB="7200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de-CH" dirty="0"/>
                        <a:t>…</a:t>
                      </a:r>
                    </a:p>
                  </a:txBody>
                  <a:tcPr marL="72000" marR="72000" marT="90000" marB="7200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43122868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de-CH" dirty="0"/>
                        <a:t>…</a:t>
                      </a:r>
                    </a:p>
                  </a:txBody>
                  <a:tcPr marL="72000" marR="72000" marT="90000" marB="7200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de-CH" dirty="0"/>
                        <a:t>…</a:t>
                      </a:r>
                    </a:p>
                  </a:txBody>
                  <a:tcPr marL="72000" marR="72000" marT="90000" marB="7200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de-CH" dirty="0"/>
                        <a:t>…</a:t>
                      </a:r>
                    </a:p>
                  </a:txBody>
                  <a:tcPr marL="72000" marR="72000" marT="90000" marB="7200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de-CH" dirty="0"/>
                        <a:t>…</a:t>
                      </a:r>
                    </a:p>
                  </a:txBody>
                  <a:tcPr marL="72000" marR="72000" marT="90000" marB="7200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de-CH" dirty="0"/>
                        <a:t>…</a:t>
                      </a:r>
                    </a:p>
                  </a:txBody>
                  <a:tcPr marL="72000" marR="72000" marT="90000" marB="7200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16981025"/>
                  </a:ext>
                </a:extLst>
              </a:tr>
              <a:tr h="0">
                <a:tc>
                  <a:txBody>
                    <a:bodyPr/>
                    <a:lstStyle/>
                    <a:p>
                      <a:endParaRPr lang="de-CH" dirty="0"/>
                    </a:p>
                  </a:txBody>
                  <a:tcPr marL="72000" marR="72000" marT="90000" marB="7200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de-CH" dirty="0"/>
                    </a:p>
                  </a:txBody>
                  <a:tcPr marL="72000" marR="72000" marT="90000" marB="7200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de-CH" dirty="0"/>
                    </a:p>
                  </a:txBody>
                  <a:tcPr marL="72000" marR="72000" marT="90000" marB="7200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de-CH" dirty="0"/>
                    </a:p>
                  </a:txBody>
                  <a:tcPr marL="72000" marR="72000" marT="90000" marB="7200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de-CH" dirty="0"/>
                    </a:p>
                  </a:txBody>
                  <a:tcPr marL="72000" marR="72000" marT="90000" marB="7200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444518260"/>
                  </a:ext>
                </a:extLst>
              </a:tr>
              <a:tr h="0">
                <a:tc>
                  <a:txBody>
                    <a:bodyPr/>
                    <a:lstStyle/>
                    <a:p>
                      <a:endParaRPr lang="de-CH" dirty="0"/>
                    </a:p>
                  </a:txBody>
                  <a:tcPr marL="72000" marR="72000" marT="90000" marB="7200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de-CH" dirty="0"/>
                    </a:p>
                  </a:txBody>
                  <a:tcPr marL="72000" marR="72000" marT="90000" marB="7200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de-CH" dirty="0"/>
                    </a:p>
                  </a:txBody>
                  <a:tcPr marL="72000" marR="72000" marT="90000" marB="7200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de-CH" dirty="0"/>
                    </a:p>
                  </a:txBody>
                  <a:tcPr marL="72000" marR="72000" marT="90000" marB="7200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de-CH" dirty="0"/>
                    </a:p>
                  </a:txBody>
                  <a:tcPr marL="72000" marR="72000" marT="90000" marB="7200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710476379"/>
                  </a:ext>
                </a:extLst>
              </a:tr>
            </a:tbl>
          </a:graphicData>
        </a:graphic>
      </p:graphicFrame>
      <p:sp>
        <p:nvSpPr>
          <p:cNvPr id="31" name="Textplatzhalter 30">
            <a:extLst>
              <a:ext uri="{FF2B5EF4-FFF2-40B4-BE49-F238E27FC236}">
                <a16:creationId xmlns:a16="http://schemas.microsoft.com/office/drawing/2014/main" id="{6072F6C2-D4D5-7D8A-3E01-FC55B95C5C71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360000" y="282575"/>
            <a:ext cx="3420000" cy="198000"/>
          </a:xfrm>
        </p:spPr>
        <p:txBody>
          <a:bodyPr/>
          <a:lstStyle/>
          <a:p>
            <a:r>
              <a:rPr lang="de-CH" dirty="0"/>
              <a:t>Einsatzplanung Hochwasser</a:t>
            </a:r>
          </a:p>
        </p:txBody>
      </p:sp>
      <p:sp>
        <p:nvSpPr>
          <p:cNvPr id="26" name="Titel 25">
            <a:extLst>
              <a:ext uri="{FF2B5EF4-FFF2-40B4-BE49-F238E27FC236}">
                <a16:creationId xmlns:a16="http://schemas.microsoft.com/office/drawing/2014/main" id="{BE23B634-C92B-0A97-09C9-20726BDD60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837" y="1096962"/>
            <a:ext cx="6912000" cy="1710000"/>
          </a:xfrm>
        </p:spPr>
        <p:txBody>
          <a:bodyPr/>
          <a:lstStyle/>
          <a:p>
            <a:r>
              <a:rPr lang="de-CH" dirty="0"/>
              <a:t>Einsatzplanung</a:t>
            </a:r>
            <a:br>
              <a:rPr lang="de-CH" dirty="0"/>
            </a:br>
            <a:r>
              <a:rPr lang="de-CH" dirty="0"/>
              <a:t>Hochwasser</a:t>
            </a:r>
          </a:p>
        </p:txBody>
      </p:sp>
      <p:sp>
        <p:nvSpPr>
          <p:cNvPr id="2" name="Textfeld 1">
            <a:extLst>
              <a:ext uri="{FF2B5EF4-FFF2-40B4-BE49-F238E27FC236}">
                <a16:creationId xmlns:a16="http://schemas.microsoft.com/office/drawing/2014/main" id="{605DD4D3-AD91-BE34-F09D-36F1ED5908A0}"/>
              </a:ext>
            </a:extLst>
          </p:cNvPr>
          <p:cNvSpPr txBox="1"/>
          <p:nvPr/>
        </p:nvSpPr>
        <p:spPr>
          <a:xfrm>
            <a:off x="7867860" y="1978962"/>
            <a:ext cx="58079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b="1" dirty="0"/>
              <a:t>Folie hochauflösend exportieren:</a:t>
            </a:r>
          </a:p>
          <a:p>
            <a:r>
              <a:rPr lang="de-CH" dirty="0"/>
              <a:t>https://www.youtube.com/watch?v=GF0kUZ-56lk</a:t>
            </a:r>
          </a:p>
        </p:txBody>
      </p:sp>
      <p:sp>
        <p:nvSpPr>
          <p:cNvPr id="7" name="Inhaltsplatzhalter 6">
            <a:extLst>
              <a:ext uri="{FF2B5EF4-FFF2-40B4-BE49-F238E27FC236}">
                <a16:creationId xmlns:a16="http://schemas.microsoft.com/office/drawing/2014/main" id="{6BB0C7EF-ED56-9423-0086-CF98E0F7052F}"/>
              </a:ext>
            </a:extLst>
          </p:cNvPr>
          <p:cNvSpPr>
            <a:spLocks noGrp="1"/>
          </p:cNvSpPr>
          <p:nvPr>
            <p:ph sz="quarter" idx="23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11" name="Inhaltsplatzhalter 10">
            <a:extLst>
              <a:ext uri="{FF2B5EF4-FFF2-40B4-BE49-F238E27FC236}">
                <a16:creationId xmlns:a16="http://schemas.microsoft.com/office/drawing/2014/main" id="{2B1503D9-A82D-91F9-E9C9-60B6FB17E18A}"/>
              </a:ext>
            </a:extLst>
          </p:cNvPr>
          <p:cNvSpPr>
            <a:spLocks noGrp="1"/>
          </p:cNvSpPr>
          <p:nvPr>
            <p:ph sz="quarter" idx="24"/>
          </p:nvPr>
        </p:nvSpPr>
        <p:spPr/>
        <p:txBody>
          <a:bodyPr/>
          <a:lstStyle/>
          <a:p>
            <a:endParaRPr lang="de-CH" dirty="0"/>
          </a:p>
        </p:txBody>
      </p:sp>
      <p:sp>
        <p:nvSpPr>
          <p:cNvPr id="13" name="Textplatzhalter 12">
            <a:extLst>
              <a:ext uri="{FF2B5EF4-FFF2-40B4-BE49-F238E27FC236}">
                <a16:creationId xmlns:a16="http://schemas.microsoft.com/office/drawing/2014/main" id="{1FBFB6A0-DE21-7CC5-0A13-2BF6597721F6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de-CH" dirty="0"/>
          </a:p>
        </p:txBody>
      </p:sp>
      <p:sp>
        <p:nvSpPr>
          <p:cNvPr id="17" name="Untertitel 16">
            <a:extLst>
              <a:ext uri="{FF2B5EF4-FFF2-40B4-BE49-F238E27FC236}">
                <a16:creationId xmlns:a16="http://schemas.microsoft.com/office/drawing/2014/main" id="{252BA309-F76F-EBA8-13CA-29E9B689F55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de-CH" dirty="0"/>
              <a:t>Interventionskarte</a:t>
            </a:r>
          </a:p>
        </p:txBody>
      </p:sp>
      <p:sp>
        <p:nvSpPr>
          <p:cNvPr id="10" name="Textplatzhalter 9">
            <a:extLst>
              <a:ext uri="{FF2B5EF4-FFF2-40B4-BE49-F238E27FC236}">
                <a16:creationId xmlns:a16="http://schemas.microsoft.com/office/drawing/2014/main" id="{235E2133-FFF6-5279-5181-9185A21842E4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3" name="Textplatzhalter 78">
            <a:extLst>
              <a:ext uri="{FF2B5EF4-FFF2-40B4-BE49-F238E27FC236}">
                <a16:creationId xmlns:a16="http://schemas.microsoft.com/office/drawing/2014/main" id="{E439DB31-A23A-476B-322F-6447192B8A1A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360363" y="10350500"/>
            <a:ext cx="3419475" cy="198438"/>
          </a:xfrm>
        </p:spPr>
        <p:txBody>
          <a:bodyPr/>
          <a:lstStyle/>
          <a:p>
            <a:r>
              <a:rPr lang="de-CH" dirty="0"/>
              <a:t>File: </a:t>
            </a:r>
            <a:r>
              <a:rPr lang="de-CH" dirty="0" err="1"/>
              <a:t>Einsatzplanung_Hochwasser_Schlieren.qgz</a:t>
            </a:r>
            <a:endParaRPr lang="de-CH" dirty="0"/>
          </a:p>
          <a:p>
            <a:endParaRPr lang="de-CH" dirty="0"/>
          </a:p>
        </p:txBody>
      </p:sp>
      <p:sp>
        <p:nvSpPr>
          <p:cNvPr id="4" name="Textplatzhalter 81">
            <a:extLst>
              <a:ext uri="{FF2B5EF4-FFF2-40B4-BE49-F238E27FC236}">
                <a16:creationId xmlns:a16="http://schemas.microsoft.com/office/drawing/2014/main" id="{04FFEF43-0F2D-E690-C70D-C97C45CDE0EA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3789363" y="10350500"/>
            <a:ext cx="3419475" cy="198438"/>
          </a:xfrm>
        </p:spPr>
        <p:txBody>
          <a:bodyPr/>
          <a:lstStyle/>
          <a:p>
            <a:r>
              <a:rPr lang="de-CH" dirty="0"/>
              <a:t>Plot: 08247.010-03_Interventionskarte.pdf</a:t>
            </a:r>
          </a:p>
          <a:p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18989609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Benutzerdefiniert 1">
      <a:dk1>
        <a:sysClr val="windowText" lastClr="000000"/>
      </a:dk1>
      <a:lt1>
        <a:sysClr val="window" lastClr="FFFFFF"/>
      </a:lt1>
      <a:dk2>
        <a:srgbClr val="009EE0"/>
      </a:dk2>
      <a:lt2>
        <a:srgbClr val="FFED00"/>
      </a:lt2>
      <a:accent1>
        <a:srgbClr val="FFCC00"/>
      </a:accent1>
      <a:accent2>
        <a:srgbClr val="EB690B"/>
      </a:accent2>
      <a:accent3>
        <a:srgbClr val="E2001A"/>
      </a:accent3>
      <a:accent4>
        <a:srgbClr val="885EA0"/>
      </a:accent4>
      <a:accent5>
        <a:srgbClr val="00A1A3"/>
      </a:accent5>
      <a:accent6>
        <a:srgbClr val="3EA743"/>
      </a:accent6>
      <a:hlink>
        <a:srgbClr val="000000"/>
      </a:hlink>
      <a:folHlink>
        <a:srgbClr val="000000"/>
      </a:folHlink>
    </a:clrScheme>
    <a:fontScheme name="KtZH_Baudirektion_AWEL_Schriften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Einsatzplanung_HW_Vorlage_Plankopf.potx" id="{C413E972-D000-4425-8D2E-3C36B6C4E08E}" vid="{864212F3-04E0-41C8-9C5E-373A880C37DD}"/>
    </a:ext>
  </a:extLst>
</a:theme>
</file>

<file path=ppt/theme/theme2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81</Words>
  <Application>Microsoft Office PowerPoint</Application>
  <PresentationFormat>Benutzerdefiniert</PresentationFormat>
  <Paragraphs>41</Paragraphs>
  <Slides>1</Slides>
  <Notes>1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3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</vt:i4>
      </vt:variant>
    </vt:vector>
  </HeadingPairs>
  <TitlesOfParts>
    <vt:vector size="5" baseType="lpstr">
      <vt:lpstr>Aptos</vt:lpstr>
      <vt:lpstr>Arial</vt:lpstr>
      <vt:lpstr>Arial Black</vt:lpstr>
      <vt:lpstr>Office</vt:lpstr>
      <vt:lpstr>Einsatzplanung Hochwasser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Marius Junker</dc:creator>
  <cp:lastModifiedBy>Marius Junker</cp:lastModifiedBy>
  <cp:revision>1</cp:revision>
  <dcterms:created xsi:type="dcterms:W3CDTF">2026-09-18T09:04:52Z</dcterms:created>
  <dcterms:modified xsi:type="dcterms:W3CDTF">2026-09-18T09:07:26Z</dcterms:modified>
</cp:coreProperties>
</file>