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heme/themeOverride1.xml" ContentType="application/vnd.openxmlformats-officedocument.themeOverr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Override2.xml" ContentType="application/vnd.openxmlformats-officedocument.themeOverr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60" r:id="rId3"/>
    <p:sldId id="261" r:id="rId4"/>
    <p:sldId id="262" r:id="rId5"/>
    <p:sldId id="263" r:id="rId6"/>
    <p:sldId id="264" r:id="rId7"/>
    <p:sldId id="259" r:id="rId8"/>
  </p:sldIdLst>
  <p:sldSz cx="9144000" cy="5143500" type="screen16x9"/>
  <p:notesSz cx="6808788" cy="9940925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">
          <p15:clr>
            <a:srgbClr val="A4A3A4"/>
          </p15:clr>
        </p15:guide>
        <p15:guide id="2" orient="horz" pos="2845">
          <p15:clr>
            <a:srgbClr val="A4A3A4"/>
          </p15:clr>
        </p15:guide>
        <p15:guide id="3" orient="horz" pos="985">
          <p15:clr>
            <a:srgbClr val="A4A3A4"/>
          </p15:clr>
        </p15:guide>
        <p15:guide id="4" pos="675">
          <p15:clr>
            <a:srgbClr val="A4A3A4"/>
          </p15:clr>
        </p15:guide>
        <p15:guide id="5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0076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47" d="100"/>
          <a:sy n="147" d="100"/>
        </p:scale>
        <p:origin x="462" y="120"/>
      </p:cViewPr>
      <p:guideLst>
        <p:guide orient="horz" pos="691"/>
        <p:guide orient="horz" pos="2845"/>
        <p:guide orient="horz" pos="985"/>
        <p:guide pos="675"/>
        <p:guide pos="532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8" d="100"/>
          <a:sy n="98" d="100"/>
        </p:scale>
        <p:origin x="-3516" y="-96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22A7E-64EB-401B-ABF7-536A2DE993DB}" type="datetimeFigureOut">
              <a:rPr lang="de-CH" smtClean="0"/>
              <a:t>24.01.2018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CH" smtClean="0"/>
              <a:t>Organisatorisches zur Ausbildung</a:t>
            </a:r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EB73B-440B-4E40-9A9A-2BE92725DDD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8209252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133E8C3-F36B-4A27-AC6D-1414421B8BE9}" type="datetimeFigureOut">
              <a:rPr lang="de-CH" smtClean="0"/>
              <a:pPr/>
              <a:t>24.01.2018</a:t>
            </a:fld>
            <a:endParaRPr lang="de-CH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r>
              <a:rPr lang="de-CH" smtClean="0"/>
              <a:t>Organisatorisches zur Ausbildung</a:t>
            </a:r>
            <a:endParaRPr lang="de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B9B61B67-AC8E-48B7-9EF4-702FDD71E707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3628276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2.png"/><Relationship Id="rId2" Type="http://schemas.openxmlformats.org/officeDocument/2006/relationships/tags" Target="../tags/tag3.xml"/><Relationship Id="rId1" Type="http://schemas.openxmlformats.org/officeDocument/2006/relationships/themeOverride" Target="../theme/themeOverride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0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image" Target="../media/image3.png"/><Relationship Id="rId2" Type="http://schemas.openxmlformats.org/officeDocument/2006/relationships/tags" Target="../tags/tag7.xml"/><Relationship Id="rId1" Type="http://schemas.openxmlformats.org/officeDocument/2006/relationships/themeOverride" Target="../theme/themeOverride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7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8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eckblattfolie" preserve="1" userDrawn="1">
  <p:cSld name="Deckblat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1422000" y="1174555"/>
            <a:ext cx="7368039" cy="1329595"/>
          </a:xfrm>
        </p:spPr>
        <p:txBody>
          <a:bodyPr anchor="t" anchorCtr="0">
            <a:spAutoFit/>
          </a:bodyPr>
          <a:lstStyle>
            <a:lvl1pPr marL="0" algn="l">
              <a:lnSpc>
                <a:spcPct val="80000"/>
              </a:lnSpc>
              <a:spcAft>
                <a:spcPts val="0"/>
              </a:spcAft>
              <a:defRPr sz="5400"/>
            </a:lvl1pPr>
          </a:lstStyle>
          <a:p>
            <a:r>
              <a:rPr lang="de-CH" dirty="0" smtClean="0"/>
              <a:t>Titel hier </a:t>
            </a:r>
            <a:br>
              <a:rPr lang="de-CH" dirty="0" smtClean="0"/>
            </a:br>
            <a:r>
              <a:rPr lang="de-CH" dirty="0" smtClean="0"/>
              <a:t>eingeben</a:t>
            </a:r>
            <a:endParaRPr lang="de-CH" dirty="0"/>
          </a:p>
        </p:txBody>
      </p:sp>
      <p:sp>
        <p:nvSpPr>
          <p:cNvPr id="3" name="Subtitle"/>
          <p:cNvSpPr>
            <a:spLocks noGrp="1"/>
          </p:cNvSpPr>
          <p:nvPr>
            <p:ph type="subTitle" idx="1" hasCustomPrompt="1"/>
          </p:nvPr>
        </p:nvSpPr>
        <p:spPr>
          <a:xfrm>
            <a:off x="1422000" y="2638014"/>
            <a:ext cx="7368039" cy="246221"/>
          </a:xfrm>
        </p:spPr>
        <p:txBody>
          <a:bodyPr wrap="square">
            <a:spAutoFit/>
          </a:bodyPr>
          <a:lstStyle>
            <a:lvl1pPr marL="0" indent="0" algn="l">
              <a:spcBef>
                <a:spcPts val="0"/>
              </a:spcBef>
              <a:buNone/>
              <a:defRPr sz="16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 smtClean="0"/>
              <a:t>Untertitel hier eingeben</a:t>
            </a:r>
            <a:endParaRPr lang="de-CH" dirty="0"/>
          </a:p>
        </p:txBody>
      </p:sp>
      <p:pic>
        <p:nvPicPr>
          <p:cNvPr id="1027" name="Logo" descr="Y:\Kanton Zuerich\ACTplus\devel\Powerpoint\Resources\Logos\Logo.png"/>
          <p:cNvPicPr>
            <a:picLocks noChangeArrowheads="1"/>
          </p:cNvPicPr>
          <p:nvPr userDrawn="1"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4252"/>
            <a:ext cx="1010045" cy="976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Kanton"/>
          <p:cNvSpPr txBox="1">
            <a:spLocks/>
          </p:cNvSpPr>
          <p:nvPr userDrawn="1">
            <p:custDataLst>
              <p:tags r:id="rId3"/>
            </p:custDataLst>
          </p:nvPr>
        </p:nvSpPr>
        <p:spPr>
          <a:xfrm>
            <a:off x="1422000" y="443538"/>
            <a:ext cx="6350000" cy="18306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CH" sz="1400" dirty="0" smtClean="0">
                <a:latin typeface="Arial Black" panose="020B0A04020102020204" pitchFamily="34" charset="0"/>
              </a:rPr>
              <a:t>Kanton Zürich</a:t>
            </a:r>
            <a:endParaRPr lang="de-CH" sz="1400" dirty="0">
              <a:latin typeface="Arial Black" panose="020B0A04020102020204" pitchFamily="34" charset="0"/>
            </a:endParaRPr>
          </a:p>
        </p:txBody>
      </p:sp>
      <p:sp>
        <p:nvSpPr>
          <p:cNvPr id="10" name="Amt"/>
          <p:cNvSpPr txBox="1">
            <a:spLocks/>
          </p:cNvSpPr>
          <p:nvPr userDrawn="1">
            <p:custDataLst>
              <p:tags r:id="rId4"/>
            </p:custDataLst>
          </p:nvPr>
        </p:nvSpPr>
        <p:spPr>
          <a:xfrm>
            <a:off x="1422000" y="621643"/>
            <a:ext cx="6350000" cy="18306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CH" sz="1400" smtClean="0">
                <a:latin typeface="Arial Black" panose="020B0A04020102020204" pitchFamily="34" charset="0"/>
              </a:rPr>
              <a:t>Amt für Militär und Zivilschutz</a:t>
            </a:r>
            <a:endParaRPr lang="de-CH" sz="1400" dirty="0" smtClean="0">
              <a:latin typeface="Arial Black" panose="020B0A04020102020204" pitchFamily="34" charset="0"/>
            </a:endParaRPr>
          </a:p>
        </p:txBody>
      </p:sp>
      <p:sp>
        <p:nvSpPr>
          <p:cNvPr id="11" name="Abteilung"/>
          <p:cNvSpPr txBox="1">
            <a:spLocks/>
          </p:cNvSpPr>
          <p:nvPr userDrawn="1">
            <p:custDataLst>
              <p:tags r:id="rId5"/>
            </p:custDataLst>
          </p:nvPr>
        </p:nvSpPr>
        <p:spPr>
          <a:xfrm>
            <a:off x="1422000" y="799749"/>
            <a:ext cx="6350000" cy="18306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CH" sz="1400" smtClean="0">
                <a:latin typeface="Arial Black" panose="020B0A04020102020204" pitchFamily="34" charset="0"/>
              </a:rPr>
              <a:t>Abteilung Zivilschutz</a:t>
            </a:r>
            <a:endParaRPr lang="de-CH" sz="1400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18698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89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chlussfolie animiert" preserve="1" userDrawn="1">
  <p:cSld name="Schlussfolie animi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"/>
          <p:cNvSpPr txBox="1">
            <a:spLocks/>
          </p:cNvSpPr>
          <p:nvPr userDrawn="1"/>
        </p:nvSpPr>
        <p:spPr>
          <a:xfrm>
            <a:off x="1979712" y="2083541"/>
            <a:ext cx="5184576" cy="97642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700"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de-CH" dirty="0" smtClean="0"/>
              <a:t>Kanton Zürich</a:t>
            </a:r>
            <a:endParaRPr lang="de-CH" dirty="0"/>
          </a:p>
        </p:txBody>
      </p:sp>
      <p:pic>
        <p:nvPicPr>
          <p:cNvPr id="5" name="Logo" descr="LoeweZH_480.png"/>
          <p:cNvPicPr>
            <a:picLocks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293200" y="292950"/>
            <a:ext cx="4557600" cy="4557600"/>
          </a:xfrm>
          <a:prstGeom prst="rect">
            <a:avLst/>
          </a:prstGeom>
        </p:spPr>
      </p:pic>
      <p:sp>
        <p:nvSpPr>
          <p:cNvPr id="8" name="Spickel"/>
          <p:cNvSpPr/>
          <p:nvPr userDrawn="1"/>
        </p:nvSpPr>
        <p:spPr>
          <a:xfrm>
            <a:off x="0" y="0"/>
            <a:ext cx="5144400" cy="5143500"/>
          </a:xfrm>
          <a:prstGeom prst="rtTriangle">
            <a:avLst/>
          </a:prstGeom>
          <a:solidFill>
            <a:srgbClr val="009E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0753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8" grpId="0" animBg="1"/>
      <p:bldP spid="8" grpId="1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eckblattfolie weiss" preserve="1" userDrawn="1">
  <p:cSld name="Deckblattfolie weiss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1422000" y="1174555"/>
            <a:ext cx="7368039" cy="1329595"/>
          </a:xfrm>
        </p:spPr>
        <p:txBody>
          <a:bodyPr anchor="t" anchorCtr="0">
            <a:spAutoFit/>
          </a:bodyPr>
          <a:lstStyle>
            <a:lvl1pPr marL="0" algn="l">
              <a:lnSpc>
                <a:spcPct val="80000"/>
              </a:lnSpc>
              <a:spcAft>
                <a:spcPts val="0"/>
              </a:spcAft>
              <a:defRPr sz="5400">
                <a:solidFill>
                  <a:schemeClr val="bg1"/>
                </a:solidFill>
              </a:defRPr>
            </a:lvl1pPr>
          </a:lstStyle>
          <a:p>
            <a:r>
              <a:rPr lang="de-CH" dirty="0" smtClean="0"/>
              <a:t>Titel hier </a:t>
            </a:r>
            <a:br>
              <a:rPr lang="de-CH" dirty="0" smtClean="0"/>
            </a:br>
            <a:r>
              <a:rPr lang="de-CH" dirty="0" smtClean="0"/>
              <a:t>eingeben</a:t>
            </a:r>
            <a:endParaRPr lang="de-CH" dirty="0"/>
          </a:p>
        </p:txBody>
      </p:sp>
      <p:sp>
        <p:nvSpPr>
          <p:cNvPr id="3" name="Subtitle"/>
          <p:cNvSpPr>
            <a:spLocks noGrp="1"/>
          </p:cNvSpPr>
          <p:nvPr>
            <p:ph type="subTitle" idx="1" hasCustomPrompt="1"/>
          </p:nvPr>
        </p:nvSpPr>
        <p:spPr>
          <a:xfrm>
            <a:off x="1422000" y="2638014"/>
            <a:ext cx="7368039" cy="246221"/>
          </a:xfrm>
        </p:spPr>
        <p:txBody>
          <a:bodyPr>
            <a:spAutoFit/>
          </a:bodyPr>
          <a:lstStyle>
            <a:lvl1pPr marL="0" indent="0" algn="l">
              <a:spcBef>
                <a:spcPts val="0"/>
              </a:spcBef>
              <a:buNone/>
              <a:defRPr sz="1600">
                <a:solidFill>
                  <a:schemeClr val="bg1"/>
                </a:solidFill>
                <a:latin typeface="Arial Black" panose="020B0A04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dirty="0" smtClean="0"/>
              <a:t>Untertitel hier eingeben</a:t>
            </a:r>
          </a:p>
        </p:txBody>
      </p:sp>
      <p:pic>
        <p:nvPicPr>
          <p:cNvPr id="4" name="Logo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34252"/>
            <a:ext cx="1010045" cy="976793"/>
          </a:xfrm>
          <a:prstGeom prst="rect">
            <a:avLst/>
          </a:prstGeom>
        </p:spPr>
      </p:pic>
      <p:sp>
        <p:nvSpPr>
          <p:cNvPr id="9" name="Kanton"/>
          <p:cNvSpPr txBox="1">
            <a:spLocks/>
          </p:cNvSpPr>
          <p:nvPr userDrawn="1">
            <p:custDataLst>
              <p:tags r:id="rId3"/>
            </p:custDataLst>
          </p:nvPr>
        </p:nvSpPr>
        <p:spPr>
          <a:xfrm>
            <a:off x="1422000" y="443538"/>
            <a:ext cx="6350000" cy="18306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CH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Kanton Zürich</a:t>
            </a:r>
            <a:endParaRPr lang="de-CH" sz="1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Amt"/>
          <p:cNvSpPr txBox="1">
            <a:spLocks/>
          </p:cNvSpPr>
          <p:nvPr userDrawn="1">
            <p:custDataLst>
              <p:tags r:id="rId4"/>
            </p:custDataLst>
          </p:nvPr>
        </p:nvSpPr>
        <p:spPr>
          <a:xfrm>
            <a:off x="1422000" y="621643"/>
            <a:ext cx="6350000" cy="18306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CH" sz="1400" smtClean="0">
                <a:solidFill>
                  <a:schemeClr val="bg1"/>
                </a:solidFill>
                <a:latin typeface="Arial Black" panose="020B0A04020102020204" pitchFamily="34" charset="0"/>
              </a:rPr>
              <a:t>Amt für Militär und Zivilschutz</a:t>
            </a:r>
            <a:endParaRPr lang="de-CH" sz="14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Abteilung"/>
          <p:cNvSpPr txBox="1">
            <a:spLocks/>
          </p:cNvSpPr>
          <p:nvPr userDrawn="1">
            <p:custDataLst>
              <p:tags r:id="rId5"/>
            </p:custDataLst>
          </p:nvPr>
        </p:nvSpPr>
        <p:spPr>
          <a:xfrm>
            <a:off x="1422000" y="799749"/>
            <a:ext cx="6350000" cy="18306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CH" sz="1400" smtClean="0">
                <a:solidFill>
                  <a:schemeClr val="bg1"/>
                </a:solidFill>
                <a:latin typeface="Arial Black" panose="020B0A04020102020204" pitchFamily="34" charset="0"/>
              </a:rPr>
              <a:t>Abteilung Zivilschutz</a:t>
            </a:r>
            <a:endParaRPr lang="de-CH" sz="14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003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altsfolie klein" preserve="1" userDrawn="1">
  <p:cSld name="Inhaltsfolie kle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Titelmasterformat durch Klicken bearbeiten</a:t>
            </a:r>
            <a:endParaRPr lang="de-CH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 smtClean="0"/>
              <a:t>WBK LAFIS (Auszug)</a:t>
            </a:r>
            <a:endParaRPr lang="de-CH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C99830-2D84-4774-ADD0-374D190F0AFF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1071564" y="1563688"/>
            <a:ext cx="7388224" cy="2952750"/>
          </a:xfrm>
        </p:spPr>
        <p:txBody>
          <a:bodyPr/>
          <a:lstStyle/>
          <a:p>
            <a:pPr lvl="0"/>
            <a:r>
              <a:rPr lang="de-CH" dirty="0" smtClean="0"/>
              <a:t>Formatvorlagen des Textmasters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08054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nhaltsfolie klein ohne Flagge" preserve="1" userDrawn="1">
  <p:cSld name="Inhaltsfolie klein ohne Flag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998" y="410399"/>
            <a:ext cx="8208457" cy="576064"/>
          </a:xfrm>
        </p:spPr>
        <p:txBody>
          <a:bodyPr/>
          <a:lstStyle/>
          <a:p>
            <a:r>
              <a:rPr lang="de-CH" dirty="0" smtClean="0"/>
              <a:t>Titelmasterformat durch Klicken bearbeiten</a:t>
            </a:r>
            <a:endParaRPr lang="de-CH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468312" y="4876006"/>
            <a:ext cx="8207375" cy="230832"/>
          </a:xfrm>
        </p:spPr>
        <p:txBody>
          <a:bodyPr/>
          <a:lstStyle/>
          <a:p>
            <a:r>
              <a:rPr lang="de-CH" smtClean="0"/>
              <a:t>WBK LAFIS (Auszug)</a:t>
            </a:r>
            <a:endParaRPr lang="de-CH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7930AC-2462-4264-8C58-C232125CE730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468313" y="1332000"/>
            <a:ext cx="8207375" cy="3184438"/>
          </a:xfrm>
        </p:spPr>
        <p:txBody>
          <a:bodyPr/>
          <a:lstStyle>
            <a:lvl1pPr marL="342000" indent="-342000">
              <a:spcBef>
                <a:spcPts val="24"/>
              </a:spcBef>
              <a:buFont typeface="Wingdings" panose="05000000000000000000" pitchFamily="2" charset="2"/>
              <a:buChar char="§"/>
              <a:defRPr sz="2000"/>
            </a:lvl1pPr>
            <a:lvl2pPr marL="684000" indent="-342000">
              <a:spcBef>
                <a:spcPts val="24"/>
              </a:spcBef>
              <a:buFont typeface="Wingdings" panose="05000000000000000000" pitchFamily="2" charset="2"/>
              <a:buChar char="§"/>
              <a:defRPr sz="2000"/>
            </a:lvl2pPr>
            <a:lvl3pPr marL="1026000" indent="-342000">
              <a:spcBef>
                <a:spcPts val="24"/>
              </a:spcBef>
              <a:buFont typeface="Wingdings" panose="05000000000000000000" pitchFamily="2" charset="2"/>
              <a:buChar char="§"/>
              <a:defRPr sz="2000"/>
            </a:lvl3pPr>
            <a:lvl4pPr marL="1368000" indent="-342000">
              <a:spcBef>
                <a:spcPts val="24"/>
              </a:spcBef>
              <a:buFont typeface="Wingdings" panose="05000000000000000000" pitchFamily="2" charset="2"/>
              <a:buChar char="§"/>
              <a:defRPr sz="2000"/>
            </a:lvl4pPr>
            <a:lvl5pPr marL="1710000" indent="-342000">
              <a:spcBef>
                <a:spcPts val="24"/>
              </a:spcBef>
              <a:buFont typeface="Wingdings" panose="05000000000000000000" pitchFamily="2" charset="2"/>
              <a:buChar char="§"/>
              <a:defRPr sz="2000"/>
            </a:lvl5pPr>
          </a:lstStyle>
          <a:p>
            <a:pPr lvl="0"/>
            <a:r>
              <a:rPr lang="de-CH" dirty="0" smtClean="0"/>
              <a:t>Formatvorlagen des Textmasters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09757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altsfolie gross" preserve="1" userDrawn="1">
  <p:cSld name="Inhaltsfolie g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64" y="1563688"/>
            <a:ext cx="7388224" cy="295275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de-CH" dirty="0" smtClean="0"/>
              <a:t>Formatvorlagen des Textmasters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CH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de-CH" dirty="0" smtClean="0"/>
              <a:t>Titelmasterformat durch Klicken bearbeiten</a:t>
            </a:r>
            <a:endParaRPr lang="de-CH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 smtClean="0"/>
              <a:t>WBK LAFIS (Auszug)</a:t>
            </a:r>
            <a:endParaRPr lang="de-CH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C7753B-C97C-4F6F-80F4-3057401F8986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7474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wei Inhalte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1564" y="1563688"/>
            <a:ext cx="3600000" cy="29527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dirty="0" smtClean="0"/>
              <a:t>Formatvorlagen des Textmasters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C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032" y="1563689"/>
            <a:ext cx="3599756" cy="29527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dirty="0" smtClean="0"/>
              <a:t>Formatvorlagen des Textmasters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C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WBK LAFIS (Auszug)</a:t>
            </a:r>
            <a:endParaRPr lang="de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CC7D-8CE4-41C6-8E2E-96293B709020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Titelmasterformat durch Klicken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06727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altsverzeichnis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 smtClean="0"/>
              <a:t>WBK LAFIS (Auszug)</a:t>
            </a:r>
            <a:endParaRPr lang="de-CH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1BE4F1-D148-48DB-8BD1-BAF95F778C43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1071563" y="1096963"/>
            <a:ext cx="7388225" cy="3419475"/>
          </a:xfrm>
        </p:spPr>
        <p:txBody>
          <a:bodyPr lIns="0"/>
          <a:lstStyle>
            <a:lvl1pPr marL="625475" indent="-625475"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  <a:defRPr sz="2800">
                <a:latin typeface="Arial Black" panose="020B0A04020102020204" pitchFamily="34" charset="0"/>
              </a:defRPr>
            </a:lvl1pPr>
          </a:lstStyle>
          <a:p>
            <a:pPr lvl="0"/>
            <a:r>
              <a:rPr lang="de-CH" dirty="0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096357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nhaltsverzeichnis ohne Flagge" preserve="1" userDrawn="1">
  <p:cSld name="Inhaltsverzeichnis ohne Flag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468314" y="4876006"/>
            <a:ext cx="8207374" cy="230832"/>
          </a:xfrm>
        </p:spPr>
        <p:txBody>
          <a:bodyPr/>
          <a:lstStyle/>
          <a:p>
            <a:r>
              <a:rPr lang="de-CH" smtClean="0"/>
              <a:t>WBK LAFIS (Auszug)</a:t>
            </a:r>
            <a:endParaRPr lang="de-CH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1289D2-FCE6-49DE-B995-2DA5025A9BA1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468313" y="1332001"/>
            <a:ext cx="8208143" cy="3184438"/>
          </a:xfrm>
        </p:spPr>
        <p:txBody>
          <a:bodyPr lIns="0"/>
          <a:lstStyle>
            <a:lvl1pPr marL="360000" indent="-3600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 sz="2000">
                <a:latin typeface="+mn-lt"/>
              </a:defRPr>
            </a:lvl1pPr>
          </a:lstStyle>
          <a:p>
            <a:pPr lvl="0"/>
            <a:r>
              <a:rPr lang="de-CH" dirty="0" smtClean="0"/>
              <a:t>Formatvorlagen des Textmasters bearbeiten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11509"/>
            <a:ext cx="8208143" cy="576064"/>
          </a:xfrm>
        </p:spPr>
        <p:txBody>
          <a:bodyPr/>
          <a:lstStyle/>
          <a:p>
            <a:r>
              <a:rPr lang="de-CH" dirty="0" smtClean="0"/>
              <a:t>Titelmasterformat durch Klicken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502978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folie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63" y="1096963"/>
            <a:ext cx="7388225" cy="3419475"/>
          </a:xfrm>
        </p:spPr>
        <p:txBody>
          <a:bodyPr vert="horz" lIns="0" tIns="36000" rIns="0" bIns="0" rtlCol="0" anchor="t" anchorCtr="0">
            <a:noAutofit/>
          </a:bodyPr>
          <a:lstStyle>
            <a:lvl1pPr>
              <a:defRPr lang="fr-CH" sz="3200" dirty="0"/>
            </a:lvl1pPr>
          </a:lstStyle>
          <a:p>
            <a:pPr lvl="0"/>
            <a:r>
              <a:rPr lang="de-CH" dirty="0" smtClean="0"/>
              <a:t>Titelmasterformat durch Klicken bearbeiten</a:t>
            </a:r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WBK LAFIS (Auszug)</a:t>
            </a:r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D5A9-F18A-4889-AC49-B4ED8FEFF0D4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82308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/C:\Users\flury\AppData\Local\Temp\5337c5ac-2b40-4328-bef7-56aabc1b7bab.pn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"/>
          <p:cNvSpPr>
            <a:spLocks noGrp="1"/>
          </p:cNvSpPr>
          <p:nvPr>
            <p:ph type="title"/>
          </p:nvPr>
        </p:nvSpPr>
        <p:spPr>
          <a:xfrm>
            <a:off x="1071564" y="1096963"/>
            <a:ext cx="7388224" cy="39466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de-CH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 Placeholder"/>
          <p:cNvSpPr>
            <a:spLocks noGrp="1"/>
          </p:cNvSpPr>
          <p:nvPr>
            <p:ph type="body" idx="1"/>
          </p:nvPr>
        </p:nvSpPr>
        <p:spPr>
          <a:xfrm>
            <a:off x="1071564" y="1563688"/>
            <a:ext cx="7388224" cy="29527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dirty="0" smtClean="0"/>
              <a:t>Formatvorlagen des Textmasters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CH" dirty="0"/>
          </a:p>
        </p:txBody>
      </p:sp>
      <p:sp>
        <p:nvSpPr>
          <p:cNvPr id="5" name="Footer Placeholder"/>
          <p:cNvSpPr>
            <a:spLocks noGrp="1"/>
          </p:cNvSpPr>
          <p:nvPr>
            <p:ph type="ftr" sz="quarter" idx="3"/>
          </p:nvPr>
        </p:nvSpPr>
        <p:spPr>
          <a:xfrm>
            <a:off x="1071563" y="4876006"/>
            <a:ext cx="7388226" cy="230832"/>
          </a:xfrm>
          <a:prstGeom prst="rect">
            <a:avLst/>
          </a:prstGeom>
        </p:spPr>
        <p:txBody>
          <a:bodyPr vert="horz" lIns="0" tIns="45720" rIns="91440" bIns="45720" rtlCol="0" anchor="t" anchorCtr="0">
            <a:noAutofit/>
          </a:bodyPr>
          <a:lstStyle>
            <a:lvl1pPr algn="l">
              <a:defRPr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CH" smtClean="0"/>
              <a:t>WBK LAFIS (Auszug)</a:t>
            </a:r>
            <a:endParaRPr lang="de-CH" dirty="0"/>
          </a:p>
        </p:txBody>
      </p:sp>
      <p:sp>
        <p:nvSpPr>
          <p:cNvPr id="6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8722296" y="4876006"/>
            <a:ext cx="386208" cy="230832"/>
          </a:xfrm>
          <a:prstGeom prst="rect">
            <a:avLst/>
          </a:prstGeom>
        </p:spPr>
        <p:txBody>
          <a:bodyPr vert="horz" wrap="none" lIns="91440" tIns="45720" rIns="91440" bIns="45720" rtlCol="0" anchor="t" anchorCtr="0">
            <a:noAutofit/>
          </a:bodyPr>
          <a:lstStyle>
            <a:lvl1pPr algn="r">
              <a:defRPr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8C6581C-D436-465A-8183-590F7A50A6C2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7" name="Flagge" descr="C:\Users\flury\AppData\Local\Temp\5337c5ac-2b40-4328-bef7-56aabc1b7bab.png"/>
          <p:cNvPicPr>
            <a:picLocks/>
          </p:cNvPicPr>
          <p:nvPr userDrawn="1"/>
        </p:nvPicPr>
        <p:blipFill>
          <a:blip r:embed="rId13" r:link="rId14" cstate="print"/>
          <a:stretch>
            <a:fillRect/>
          </a:stretch>
        </p:blipFill>
        <p:spPr>
          <a:xfrm>
            <a:off x="6732240" y="627131"/>
            <a:ext cx="194340" cy="194340"/>
          </a:xfrm>
          <a:prstGeom prst="rect">
            <a:avLst/>
          </a:prstGeom>
        </p:spPr>
      </p:pic>
      <p:sp>
        <p:nvSpPr>
          <p:cNvPr id="9" name="Amt"/>
          <p:cNvSpPr txBox="1">
            <a:spLocks/>
          </p:cNvSpPr>
          <p:nvPr userDrawn="1">
            <p:custDataLst>
              <p:tags r:id="rId12"/>
            </p:custDataLst>
          </p:nvPr>
        </p:nvSpPr>
        <p:spPr>
          <a:xfrm>
            <a:off x="7020272" y="652159"/>
            <a:ext cx="2087952" cy="1211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de-CH" sz="1050" smtClean="0">
                <a:latin typeface="+mn-lt"/>
              </a:rPr>
              <a:t>Amt für Militär und Zivilschutz</a:t>
            </a:r>
            <a:endParaRPr lang="de-CH" sz="105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8148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8" r:id="rId3"/>
    <p:sldLayoutId id="2147483662" r:id="rId4"/>
    <p:sldLayoutId id="2147483650" r:id="rId5"/>
    <p:sldLayoutId id="2147483652" r:id="rId6"/>
    <p:sldLayoutId id="2147483659" r:id="rId7"/>
    <p:sldLayoutId id="2147483661" r:id="rId8"/>
    <p:sldLayoutId id="2147483651" r:id="rId9"/>
    <p:sldLayoutId id="2147483656" r:id="rId1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Symbol" panose="05050102010706020507" pitchFamily="18" charset="2"/>
        <a:buChar char="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Symbol" panose="05050102010706020507" pitchFamily="18" charset="2"/>
        <a:buChar char="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Symbol" panose="05050102010706020507" pitchFamily="18" charset="2"/>
        <a:buChar char="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Symbol" panose="05050102010706020507" pitchFamily="18" charset="2"/>
        <a:buChar char="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Symbol" panose="05050102010706020507" pitchFamily="18" charset="2"/>
        <a:buChar char="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3.xml"/><Relationship Id="rId7" Type="http://schemas.openxmlformats.org/officeDocument/2006/relationships/image" Target="../media/image5.jp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zs-lafis@amz.zh.ch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platzhalter 2"/>
          <p:cNvPicPr>
            <a:picLocks noGrp="1" noChangeAspect="1"/>
          </p:cNvPicPr>
          <p:nvPr>
            <p:ph type="pic" sz="quarter" idx="10"/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3" name="Title 12"/>
          <p:cNvSpPr>
            <a:spLocks noGrp="1"/>
          </p:cNvSpPr>
          <p:nvPr>
            <p:ph type="ctrTitle"/>
          </p:nvPr>
        </p:nvSpPr>
        <p:spPr>
          <a:xfrm>
            <a:off x="1422000" y="1174555"/>
            <a:ext cx="7368039" cy="681020"/>
          </a:xfrm>
        </p:spPr>
        <p:txBody>
          <a:bodyPr>
            <a:spAutoFit/>
          </a:bodyPr>
          <a:lstStyle/>
          <a:p>
            <a:r>
              <a:rPr lang="de-CH" dirty="0" smtClean="0"/>
              <a:t>LAFIS</a:t>
            </a:r>
            <a:endParaRPr lang="de-CH" dirty="0"/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>
          <a:xfrm>
            <a:off x="1422000" y="2638014"/>
            <a:ext cx="7368039" cy="246221"/>
          </a:xfrm>
        </p:spPr>
        <p:txBody>
          <a:bodyPr>
            <a:spAutoFit/>
          </a:bodyPr>
          <a:lstStyle/>
          <a:p>
            <a:r>
              <a:rPr lang="de-CH" dirty="0" smtClean="0"/>
              <a:t>Benutzerbestellung</a:t>
            </a:r>
            <a:endParaRPr lang="de-CH" dirty="0"/>
          </a:p>
        </p:txBody>
      </p:sp>
      <p:pic>
        <p:nvPicPr>
          <p:cNvPr id="11" name="Logo" descr="Y:\Kanton Zuerich\ACTplus\devel\Powerpoint\Resources\Logos\Logo.png"/>
          <p:cNvPicPr>
            <a:picLocks noChangeArrowheads="1"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4252"/>
            <a:ext cx="1010045" cy="976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eck 3"/>
          <p:cNvSpPr/>
          <p:nvPr>
            <p:custDataLst>
              <p:tags r:id="rId3"/>
            </p:custDataLst>
          </p:nvPr>
        </p:nvSpPr>
        <p:spPr>
          <a:xfrm>
            <a:off x="1422000" y="443538"/>
            <a:ext cx="6350000" cy="18306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CH" sz="1400" smtClean="0">
                <a:solidFill>
                  <a:schemeClr val="tx1"/>
                </a:solidFill>
                <a:latin typeface="Arial Black" panose="020B0A04020102020204" pitchFamily="34" charset="0"/>
              </a:rPr>
              <a:t>Kanton Zürich</a:t>
            </a:r>
            <a:endParaRPr lang="de-CH" sz="140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chteck 4"/>
          <p:cNvSpPr/>
          <p:nvPr>
            <p:custDataLst>
              <p:tags r:id="rId4"/>
            </p:custDataLst>
          </p:nvPr>
        </p:nvSpPr>
        <p:spPr>
          <a:xfrm>
            <a:off x="1422000" y="621643"/>
            <a:ext cx="6350000" cy="18306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CH" sz="1400" smtClean="0">
                <a:solidFill>
                  <a:schemeClr val="tx1"/>
                </a:solidFill>
                <a:latin typeface="Arial Black" panose="020B0A04020102020204" pitchFamily="34" charset="0"/>
              </a:rPr>
              <a:t>Amt für Militär und Zivilschutz</a:t>
            </a:r>
            <a:endParaRPr lang="de-CH" sz="140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Rechteck 5"/>
          <p:cNvSpPr/>
          <p:nvPr>
            <p:custDataLst>
              <p:tags r:id="rId5"/>
            </p:custDataLst>
          </p:nvPr>
        </p:nvSpPr>
        <p:spPr>
          <a:xfrm>
            <a:off x="1422000" y="799749"/>
            <a:ext cx="6350000" cy="18306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CH" sz="1400" smtClean="0">
                <a:solidFill>
                  <a:schemeClr val="tx1"/>
                </a:solidFill>
                <a:latin typeface="Arial Black" panose="020B0A04020102020204" pitchFamily="34" charset="0"/>
              </a:rPr>
              <a:t>Abteilung Zivilschutz</a:t>
            </a:r>
            <a:endParaRPr lang="de-CH" sz="140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06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Zeitachse</a:t>
            </a:r>
            <a:endParaRPr lang="de-CH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 smtClean="0"/>
              <a:t>WBK LAFIS (Auszug)</a:t>
            </a:r>
            <a:endParaRPr lang="de-CH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62" y="1570172"/>
            <a:ext cx="7920000" cy="211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84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Bestellung der Benutzer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 smtClean="0"/>
              <a:t>WBK LAFIS (Auszug)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de-CH" dirty="0" smtClean="0"/>
              <a:t>3 Wochen vor der Ausbildung</a:t>
            </a:r>
          </a:p>
          <a:p>
            <a:r>
              <a:rPr lang="de-CH" dirty="0" smtClean="0"/>
              <a:t>Excel-Datei vollständig ausfüllen (durch einen Teilnehmer des WBK LAFIS)</a:t>
            </a:r>
          </a:p>
          <a:p>
            <a:r>
              <a:rPr lang="de-CH" dirty="0" smtClean="0"/>
              <a:t>per E-Mail an: zs-lafis@amz.zh.ch senden</a:t>
            </a:r>
          </a:p>
          <a:p>
            <a:pPr lvl="1"/>
            <a:r>
              <a:rPr lang="de-CH" dirty="0" smtClean="0"/>
              <a:t>Betreff: LAFIS // Benutzerbestellung "ZSO"</a:t>
            </a:r>
            <a:endParaRPr lang="de-CH" dirty="0"/>
          </a:p>
          <a:p>
            <a:endParaRPr lang="de-CH" dirty="0" smtClean="0"/>
          </a:p>
        </p:txBody>
      </p:sp>
    </p:spTree>
    <p:extLst>
      <p:ext uri="{BB962C8B-B14F-4D97-AF65-F5344CB8AC3E}">
        <p14:creationId xmlns:p14="http://schemas.microsoft.com/office/powerpoint/2010/main" val="149704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Benutzererfassung durch AMZ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de-CH" dirty="0" smtClean="0"/>
              <a:t>Das AMZ erfasst die bestellten Benutzer auf dem produktiven und dem Testsystem</a:t>
            </a:r>
          </a:p>
          <a:p>
            <a:r>
              <a:rPr lang="de-CH" dirty="0" smtClean="0"/>
              <a:t>Die korrekte Mobiltelefonnummer ist zwingend! (SMS Token)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1071563" y="4876006"/>
            <a:ext cx="7388226" cy="230832"/>
          </a:xfrm>
        </p:spPr>
        <p:txBody>
          <a:bodyPr/>
          <a:lstStyle/>
          <a:p>
            <a:r>
              <a:rPr lang="de-CH" smtClean="0"/>
              <a:t>WBK LAFIS (Auszug)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1578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Erstellung Benutzervereinbarung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de-CH" dirty="0" smtClean="0"/>
              <a:t>Für jeden erfassten Benutzer erstellt das AMZ die Benutzervereinbarung.</a:t>
            </a:r>
          </a:p>
          <a:p>
            <a:r>
              <a:rPr lang="de-CH" dirty="0" smtClean="0"/>
              <a:t>Die Benutzervereinbarung werden dem Besteller per E-Mail zugesendet.</a:t>
            </a:r>
          </a:p>
          <a:p>
            <a:r>
              <a:rPr lang="de-CH" dirty="0" smtClean="0"/>
              <a:t>Auf der Benutzervereinbarung steht unter anderem der Benutzername und das Initialpasswort.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1071563" y="4876006"/>
            <a:ext cx="7388226" cy="230832"/>
          </a:xfrm>
        </p:spPr>
        <p:txBody>
          <a:bodyPr/>
          <a:lstStyle/>
          <a:p>
            <a:r>
              <a:rPr lang="de-CH" smtClean="0"/>
              <a:t>WBK LAFIS (Auszug)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0926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de-CH" dirty="0" smtClean="0"/>
              <a:t>Retournierung der unterschiebenen Benutzervereinbarungen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de-CH" dirty="0" smtClean="0"/>
          </a:p>
          <a:p>
            <a:r>
              <a:rPr lang="de-CH" dirty="0" smtClean="0"/>
              <a:t>Spätestens eine Woche nach der Ausbildung muss die unterschriebene Benutzervereinbarung per E-Mail (</a:t>
            </a:r>
            <a:r>
              <a:rPr lang="de-CH" dirty="0" smtClean="0">
                <a:hlinkClick r:id="rId2"/>
              </a:rPr>
              <a:t>zs-lafis@amz.zh.ch</a:t>
            </a:r>
            <a:r>
              <a:rPr lang="de-CH" dirty="0" smtClean="0"/>
              <a:t>) zurück gesendet werden.</a:t>
            </a:r>
          </a:p>
          <a:p>
            <a:r>
              <a:rPr lang="de-CH" dirty="0" smtClean="0"/>
              <a:t>Ist dies aus technischen Gründen nicht möglich, kann man die Benutzervereinbarungen per Post zustellen.</a:t>
            </a:r>
          </a:p>
          <a:p>
            <a:r>
              <a:rPr lang="de-CH" dirty="0" smtClean="0"/>
              <a:t>Wurde </a:t>
            </a:r>
            <a:r>
              <a:rPr lang="de-CH" dirty="0"/>
              <a:t>die Benutzervereinbarung nicht unterschrieben oder </a:t>
            </a:r>
            <a:r>
              <a:rPr lang="de-CH" dirty="0" smtClean="0"/>
              <a:t>nicht fristgerecht zurück gesendet, </a:t>
            </a:r>
            <a:r>
              <a:rPr lang="de-CH" dirty="0" smtClean="0">
                <a:solidFill>
                  <a:srgbClr val="FF0000"/>
                </a:solidFill>
              </a:rPr>
              <a:t>wird </a:t>
            </a:r>
            <a:r>
              <a:rPr lang="de-CH" dirty="0">
                <a:solidFill>
                  <a:srgbClr val="FF0000"/>
                </a:solidFill>
              </a:rPr>
              <a:t>der Benutzer wieder gelöscht</a:t>
            </a:r>
            <a:r>
              <a:rPr lang="de-CH" dirty="0" smtClean="0">
                <a:solidFill>
                  <a:srgbClr val="FF0000"/>
                </a:solidFill>
              </a:rPr>
              <a:t>.</a:t>
            </a:r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1071563" y="4876006"/>
            <a:ext cx="7388226" cy="230832"/>
          </a:xfrm>
        </p:spPr>
        <p:txBody>
          <a:bodyPr/>
          <a:lstStyle/>
          <a:p>
            <a:r>
              <a:rPr lang="de-CH" smtClean="0"/>
              <a:t>WBK LAFIS (Auszug)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5816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268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NFO" val="KantZH1002"/>
  <p:tag name="TEMPLATEID" val="Template169"/>
  <p:tag name="LANGUAGEID" val="2055"/>
  <p:tag name="COLORTHEMEID" val="1"/>
  <p:tag name="BRANDID" val="KantonZHAMZ"/>
  <p:tag name="AMT" val="Amt für Militär und Zivilschutz"/>
  <p:tag name="ABTEILUNG" val="Abteilung Zivilschutz"/>
  <p:tag name="CLIENT" val="KantZH"/>
  <p:tag name="VERSION" val="1001"/>
  <p:tag name="REFERENCEDATE" val="42831"/>
  <p:tag name="DATE" val="6. April 2017"/>
  <p:tag name="FOOTER1" val=""/>
  <p:tag name="FOOTER2" val="WBK LAFIS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bteilung"/>
  <p:tag name="DUPLICATEONIMAGE" val="true"/>
  <p:tag name="CUSTOMVALUE" val="Abteilung Zivilschutz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ENAME" val="C:\Users\b136ros\AppData\Roaming\ACTplus\PowerPoint\Images\Title169\2-Image.jp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PLICATEONIMAGE" val="True"/>
  <p:tag name="SHAPETYPE" val="Logo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Kanton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mt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bteilun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mt"/>
  <p:tag name="CUSTOMVALUE" val="Amt für Militär und Zivilschutz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DUPLICATEONIMAGE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Kanton"/>
  <p:tag name="DUPLICATEONIMAGE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mt"/>
  <p:tag name="DUPLICATEONIMAGE" val="true"/>
  <p:tag name="CUSTOMVALUE" val="Amt für Militär und Zivilschutz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bteilung"/>
  <p:tag name="DUPLICATEONIMAGE" val="true"/>
  <p:tag name="CUSTOMVALUE" val="Abteilung Zivilschutz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DUPLICATEONIMAGE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Kanton"/>
  <p:tag name="DUPLICATEONIMAGE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mt"/>
  <p:tag name="DUPLICATEONIMAGE" val="true"/>
  <p:tag name="CUSTOMVALUE" val="Amt für Militär und Zivilschutz"/>
</p:tagLst>
</file>

<file path=ppt/theme/theme1.xml><?xml version="1.0" encoding="utf-8"?>
<a:theme xmlns:a="http://schemas.openxmlformats.org/drawingml/2006/main" name="KantonZürich169">
  <a:themeElements>
    <a:clrScheme name="Kanton Zürich">
      <a:dk1>
        <a:srgbClr val="000000"/>
      </a:dk1>
      <a:lt1>
        <a:srgbClr val="FFFFFF"/>
      </a:lt1>
      <a:dk2>
        <a:srgbClr val="009EE0"/>
      </a:dk2>
      <a:lt2>
        <a:srgbClr val="FFFFFF"/>
      </a:lt2>
      <a:accent1>
        <a:srgbClr val="0076BD"/>
      </a:accent1>
      <a:accent2>
        <a:srgbClr val="E2001A"/>
      </a:accent2>
      <a:accent3>
        <a:srgbClr val="3EA743"/>
      </a:accent3>
      <a:accent4>
        <a:srgbClr val="885EA0"/>
      </a:accent4>
      <a:accent5>
        <a:srgbClr val="00A1A3"/>
      </a:accent5>
      <a:accent6>
        <a:srgbClr val="EB690B"/>
      </a:accent6>
      <a:hlink>
        <a:srgbClr val="009EE0"/>
      </a:hlink>
      <a:folHlink>
        <a:srgbClr val="885EA0"/>
      </a:folHlink>
    </a:clrScheme>
    <a:fontScheme name="KantonZürich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>
            <a:solidFill>
              <a:srgbClr val="0076BD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0076BD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mplate169" id="{A2736FD3-147D-4B13-B460-69BCE38C366F}" vid="{11223203-4A40-417E-AF22-EF301BE52DA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nZürich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nZürich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ton Zürich">
    <a:dk1>
      <a:srgbClr val="000000"/>
    </a:dk1>
    <a:lt1>
      <a:srgbClr val="FFFFFF"/>
    </a:lt1>
    <a:dk2>
      <a:srgbClr val="009EE0"/>
    </a:dk2>
    <a:lt2>
      <a:srgbClr val="FFFFFF"/>
    </a:lt2>
    <a:accent1>
      <a:srgbClr val="0076BD"/>
    </a:accent1>
    <a:accent2>
      <a:srgbClr val="E2001A"/>
    </a:accent2>
    <a:accent3>
      <a:srgbClr val="3EA743"/>
    </a:accent3>
    <a:accent4>
      <a:srgbClr val="885EA0"/>
    </a:accent4>
    <a:accent5>
      <a:srgbClr val="00A1A3"/>
    </a:accent5>
    <a:accent6>
      <a:srgbClr val="EB690B"/>
    </a:accent6>
    <a:hlink>
      <a:srgbClr val="009EE0"/>
    </a:hlink>
    <a:folHlink>
      <a:srgbClr val="885EA0"/>
    </a:folHlink>
  </a:clrScheme>
</a:themeOverride>
</file>

<file path=ppt/theme/themeOverride10.xml><?xml version="1.0" encoding="utf-8"?>
<a:themeOverride xmlns:a="http://schemas.openxmlformats.org/drawingml/2006/main">
  <a:clrScheme name="Kanton Zürich">
    <a:dk1>
      <a:srgbClr val="000000"/>
    </a:dk1>
    <a:lt1>
      <a:srgbClr val="FFFFFF"/>
    </a:lt1>
    <a:dk2>
      <a:srgbClr val="009EE0"/>
    </a:dk2>
    <a:lt2>
      <a:srgbClr val="FFFFFF"/>
    </a:lt2>
    <a:accent1>
      <a:srgbClr val="0076BD"/>
    </a:accent1>
    <a:accent2>
      <a:srgbClr val="E2001A"/>
    </a:accent2>
    <a:accent3>
      <a:srgbClr val="3EA743"/>
    </a:accent3>
    <a:accent4>
      <a:srgbClr val="885EA0"/>
    </a:accent4>
    <a:accent5>
      <a:srgbClr val="00A1A3"/>
    </a:accent5>
    <a:accent6>
      <a:srgbClr val="EB690B"/>
    </a:accent6>
    <a:hlink>
      <a:srgbClr val="009EE0"/>
    </a:hlink>
    <a:folHlink>
      <a:srgbClr val="885EA0"/>
    </a:folHlink>
  </a:clrScheme>
</a:themeOverride>
</file>

<file path=ppt/theme/themeOverride2.xml><?xml version="1.0" encoding="utf-8"?>
<a:themeOverride xmlns:a="http://schemas.openxmlformats.org/drawingml/2006/main">
  <a:clrScheme name="Kanton Zürich">
    <a:dk1>
      <a:srgbClr val="000000"/>
    </a:dk1>
    <a:lt1>
      <a:srgbClr val="FFFFFF"/>
    </a:lt1>
    <a:dk2>
      <a:srgbClr val="009EE0"/>
    </a:dk2>
    <a:lt2>
      <a:srgbClr val="FFFFFF"/>
    </a:lt2>
    <a:accent1>
      <a:srgbClr val="0076BD"/>
    </a:accent1>
    <a:accent2>
      <a:srgbClr val="E2001A"/>
    </a:accent2>
    <a:accent3>
      <a:srgbClr val="3EA743"/>
    </a:accent3>
    <a:accent4>
      <a:srgbClr val="885EA0"/>
    </a:accent4>
    <a:accent5>
      <a:srgbClr val="00A1A3"/>
    </a:accent5>
    <a:accent6>
      <a:srgbClr val="EB690B"/>
    </a:accent6>
    <a:hlink>
      <a:srgbClr val="009EE0"/>
    </a:hlink>
    <a:folHlink>
      <a:srgbClr val="885EA0"/>
    </a:folHlink>
  </a:clrScheme>
</a:themeOverride>
</file>

<file path=ppt/theme/themeOverride3.xml><?xml version="1.0" encoding="utf-8"?>
<a:themeOverride xmlns:a="http://schemas.openxmlformats.org/drawingml/2006/main">
  <a:clrScheme name="Kanton Zürich">
    <a:dk1>
      <a:srgbClr val="000000"/>
    </a:dk1>
    <a:lt1>
      <a:srgbClr val="FFFFFF"/>
    </a:lt1>
    <a:dk2>
      <a:srgbClr val="009EE0"/>
    </a:dk2>
    <a:lt2>
      <a:srgbClr val="FFFFFF"/>
    </a:lt2>
    <a:accent1>
      <a:srgbClr val="0076BD"/>
    </a:accent1>
    <a:accent2>
      <a:srgbClr val="E2001A"/>
    </a:accent2>
    <a:accent3>
      <a:srgbClr val="3EA743"/>
    </a:accent3>
    <a:accent4>
      <a:srgbClr val="885EA0"/>
    </a:accent4>
    <a:accent5>
      <a:srgbClr val="00A1A3"/>
    </a:accent5>
    <a:accent6>
      <a:srgbClr val="EB690B"/>
    </a:accent6>
    <a:hlink>
      <a:srgbClr val="009EE0"/>
    </a:hlink>
    <a:folHlink>
      <a:srgbClr val="885EA0"/>
    </a:folHlink>
  </a:clrScheme>
</a:themeOverride>
</file>

<file path=ppt/theme/themeOverride4.xml><?xml version="1.0" encoding="utf-8"?>
<a:themeOverride xmlns:a="http://schemas.openxmlformats.org/drawingml/2006/main">
  <a:clrScheme name="Kanton Zürich">
    <a:dk1>
      <a:srgbClr val="000000"/>
    </a:dk1>
    <a:lt1>
      <a:srgbClr val="FFFFFF"/>
    </a:lt1>
    <a:dk2>
      <a:srgbClr val="009EE0"/>
    </a:dk2>
    <a:lt2>
      <a:srgbClr val="FFFFFF"/>
    </a:lt2>
    <a:accent1>
      <a:srgbClr val="0076BD"/>
    </a:accent1>
    <a:accent2>
      <a:srgbClr val="E2001A"/>
    </a:accent2>
    <a:accent3>
      <a:srgbClr val="3EA743"/>
    </a:accent3>
    <a:accent4>
      <a:srgbClr val="885EA0"/>
    </a:accent4>
    <a:accent5>
      <a:srgbClr val="00A1A3"/>
    </a:accent5>
    <a:accent6>
      <a:srgbClr val="EB690B"/>
    </a:accent6>
    <a:hlink>
      <a:srgbClr val="009EE0"/>
    </a:hlink>
    <a:folHlink>
      <a:srgbClr val="885EA0"/>
    </a:folHlink>
  </a:clrScheme>
</a:themeOverride>
</file>

<file path=ppt/theme/themeOverride5.xml><?xml version="1.0" encoding="utf-8"?>
<a:themeOverride xmlns:a="http://schemas.openxmlformats.org/drawingml/2006/main">
  <a:clrScheme name="Kanton Zürich">
    <a:dk1>
      <a:srgbClr val="000000"/>
    </a:dk1>
    <a:lt1>
      <a:srgbClr val="FFFFFF"/>
    </a:lt1>
    <a:dk2>
      <a:srgbClr val="009EE0"/>
    </a:dk2>
    <a:lt2>
      <a:srgbClr val="FFFFFF"/>
    </a:lt2>
    <a:accent1>
      <a:srgbClr val="0076BD"/>
    </a:accent1>
    <a:accent2>
      <a:srgbClr val="E2001A"/>
    </a:accent2>
    <a:accent3>
      <a:srgbClr val="3EA743"/>
    </a:accent3>
    <a:accent4>
      <a:srgbClr val="885EA0"/>
    </a:accent4>
    <a:accent5>
      <a:srgbClr val="00A1A3"/>
    </a:accent5>
    <a:accent6>
      <a:srgbClr val="EB690B"/>
    </a:accent6>
    <a:hlink>
      <a:srgbClr val="009EE0"/>
    </a:hlink>
    <a:folHlink>
      <a:srgbClr val="885EA0"/>
    </a:folHlink>
  </a:clrScheme>
</a:themeOverride>
</file>

<file path=ppt/theme/themeOverride6.xml><?xml version="1.0" encoding="utf-8"?>
<a:themeOverride xmlns:a="http://schemas.openxmlformats.org/drawingml/2006/main">
  <a:clrScheme name="Kanton Zürich">
    <a:dk1>
      <a:srgbClr val="000000"/>
    </a:dk1>
    <a:lt1>
      <a:srgbClr val="FFFFFF"/>
    </a:lt1>
    <a:dk2>
      <a:srgbClr val="009EE0"/>
    </a:dk2>
    <a:lt2>
      <a:srgbClr val="FFFFFF"/>
    </a:lt2>
    <a:accent1>
      <a:srgbClr val="0076BD"/>
    </a:accent1>
    <a:accent2>
      <a:srgbClr val="E2001A"/>
    </a:accent2>
    <a:accent3>
      <a:srgbClr val="3EA743"/>
    </a:accent3>
    <a:accent4>
      <a:srgbClr val="885EA0"/>
    </a:accent4>
    <a:accent5>
      <a:srgbClr val="00A1A3"/>
    </a:accent5>
    <a:accent6>
      <a:srgbClr val="EB690B"/>
    </a:accent6>
    <a:hlink>
      <a:srgbClr val="009EE0"/>
    </a:hlink>
    <a:folHlink>
      <a:srgbClr val="885EA0"/>
    </a:folHlink>
  </a:clrScheme>
</a:themeOverride>
</file>

<file path=ppt/theme/themeOverride7.xml><?xml version="1.0" encoding="utf-8"?>
<a:themeOverride xmlns:a="http://schemas.openxmlformats.org/drawingml/2006/main">
  <a:clrScheme name="Kanton Zürich">
    <a:dk1>
      <a:srgbClr val="000000"/>
    </a:dk1>
    <a:lt1>
      <a:srgbClr val="FFFFFF"/>
    </a:lt1>
    <a:dk2>
      <a:srgbClr val="009EE0"/>
    </a:dk2>
    <a:lt2>
      <a:srgbClr val="FFFFFF"/>
    </a:lt2>
    <a:accent1>
      <a:srgbClr val="0076BD"/>
    </a:accent1>
    <a:accent2>
      <a:srgbClr val="E2001A"/>
    </a:accent2>
    <a:accent3>
      <a:srgbClr val="3EA743"/>
    </a:accent3>
    <a:accent4>
      <a:srgbClr val="885EA0"/>
    </a:accent4>
    <a:accent5>
      <a:srgbClr val="00A1A3"/>
    </a:accent5>
    <a:accent6>
      <a:srgbClr val="EB690B"/>
    </a:accent6>
    <a:hlink>
      <a:srgbClr val="009EE0"/>
    </a:hlink>
    <a:folHlink>
      <a:srgbClr val="885EA0"/>
    </a:folHlink>
  </a:clrScheme>
</a:themeOverride>
</file>

<file path=ppt/theme/themeOverride8.xml><?xml version="1.0" encoding="utf-8"?>
<a:themeOverride xmlns:a="http://schemas.openxmlformats.org/drawingml/2006/main">
  <a:clrScheme name="Kanton Zürich">
    <a:dk1>
      <a:srgbClr val="000000"/>
    </a:dk1>
    <a:lt1>
      <a:srgbClr val="FFFFFF"/>
    </a:lt1>
    <a:dk2>
      <a:srgbClr val="009EE0"/>
    </a:dk2>
    <a:lt2>
      <a:srgbClr val="FFFFFF"/>
    </a:lt2>
    <a:accent1>
      <a:srgbClr val="0076BD"/>
    </a:accent1>
    <a:accent2>
      <a:srgbClr val="E2001A"/>
    </a:accent2>
    <a:accent3>
      <a:srgbClr val="3EA743"/>
    </a:accent3>
    <a:accent4>
      <a:srgbClr val="885EA0"/>
    </a:accent4>
    <a:accent5>
      <a:srgbClr val="00A1A3"/>
    </a:accent5>
    <a:accent6>
      <a:srgbClr val="EB690B"/>
    </a:accent6>
    <a:hlink>
      <a:srgbClr val="009EE0"/>
    </a:hlink>
    <a:folHlink>
      <a:srgbClr val="885EA0"/>
    </a:folHlink>
  </a:clrScheme>
</a:themeOverride>
</file>

<file path=ppt/theme/themeOverride9.xml><?xml version="1.0" encoding="utf-8"?>
<a:themeOverride xmlns:a="http://schemas.openxmlformats.org/drawingml/2006/main">
  <a:clrScheme name="Kanton Zürich">
    <a:dk1>
      <a:srgbClr val="000000"/>
    </a:dk1>
    <a:lt1>
      <a:srgbClr val="FFFFFF"/>
    </a:lt1>
    <a:dk2>
      <a:srgbClr val="009EE0"/>
    </a:dk2>
    <a:lt2>
      <a:srgbClr val="FFFFFF"/>
    </a:lt2>
    <a:accent1>
      <a:srgbClr val="0076BD"/>
    </a:accent1>
    <a:accent2>
      <a:srgbClr val="E2001A"/>
    </a:accent2>
    <a:accent3>
      <a:srgbClr val="3EA743"/>
    </a:accent3>
    <a:accent4>
      <a:srgbClr val="885EA0"/>
    </a:accent4>
    <a:accent5>
      <a:srgbClr val="00A1A3"/>
    </a:accent5>
    <a:accent6>
      <a:srgbClr val="EB690B"/>
    </a:accent6>
    <a:hlink>
      <a:srgbClr val="009EE0"/>
    </a:hlink>
    <a:folHlink>
      <a:srgbClr val="885EA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Template169</Template>
  <TotalTime>0</TotalTime>
  <Words>184</Words>
  <Application>Microsoft Office PowerPoint</Application>
  <PresentationFormat>Bildschirmpräsentation (16:9)</PresentationFormat>
  <Paragraphs>28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Symbol</vt:lpstr>
      <vt:lpstr>Wingdings</vt:lpstr>
      <vt:lpstr>KantonZürich169</vt:lpstr>
      <vt:lpstr>LAFIS</vt:lpstr>
      <vt:lpstr>Zeitachse</vt:lpstr>
      <vt:lpstr>Bestellung der Benutzer</vt:lpstr>
      <vt:lpstr>Benutzererfassung durch AMZ</vt:lpstr>
      <vt:lpstr>Erstellung Benutzervereinbarung</vt:lpstr>
      <vt:lpstr>Retournierung der unterschiebenen Benutzervereinbarungen</vt:lpstr>
      <vt:lpstr>PowerPoint-Präsentation</vt:lpstr>
    </vt:vector>
  </TitlesOfParts>
  <Company>Sicherheitsdirektion Kanton Zürich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Stefan Roos</dc:creator>
  <cp:lastModifiedBy>Stefan Roos</cp:lastModifiedBy>
  <cp:revision>33</cp:revision>
  <cp:lastPrinted>2017-04-26T15:22:52Z</cp:lastPrinted>
  <dcterms:created xsi:type="dcterms:W3CDTF">2017-04-06T13:18:35Z</dcterms:created>
  <dcterms:modified xsi:type="dcterms:W3CDTF">2018-01-24T15:06:40Z</dcterms:modified>
</cp:coreProperties>
</file>