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56CF133" w14:textId="77777777" w:rsidR="000B38E1" w:rsidRDefault="000B38E1" w:rsidP="00207DA0">
      <w:pPr>
        <w:pStyle w:val="Grundtext"/>
        <w:rPr>
          <w:rFonts w:ascii="Arial Black" w:hAnsi="Arial Black"/>
          <w:sz w:val="48"/>
        </w:rPr>
      </w:pPr>
    </w:p>
    <w:p w14:paraId="27D173B3" w14:textId="63923F44" w:rsidR="000B38E1" w:rsidRDefault="000B38E1" w:rsidP="00207DA0">
      <w:pPr>
        <w:pStyle w:val="Grundtext"/>
        <w:rPr>
          <w:rFonts w:ascii="Arial Black" w:hAnsi="Arial Black"/>
          <w:sz w:val="48"/>
        </w:rPr>
      </w:pPr>
    </w:p>
    <w:p w14:paraId="07B43B53" w14:textId="2CB3A659" w:rsidR="000B38E1" w:rsidRDefault="00381125" w:rsidP="00207DA0">
      <w:pPr>
        <w:pStyle w:val="Grundtext"/>
        <w:rPr>
          <w:rFonts w:ascii="Arial Black" w:hAnsi="Arial Black"/>
          <w:sz w:val="48"/>
        </w:rPr>
      </w:pPr>
      <w:r>
        <w:rPr>
          <w:rFonts w:ascii="Arial Black" w:hAnsi="Arial Black"/>
          <w:sz w:val="48"/>
        </w:rPr>
        <w:t xml:space="preserve">Vorlage </w:t>
      </w:r>
      <w:r w:rsidR="005F7B02">
        <w:rPr>
          <w:rFonts w:ascii="Arial Black" w:hAnsi="Arial Black"/>
          <w:sz w:val="48"/>
        </w:rPr>
        <w:t>«Wirkung messen»</w:t>
      </w:r>
    </w:p>
    <w:p w14:paraId="599B9C61" w14:textId="34C539A3" w:rsidR="000B38E1" w:rsidRDefault="00381125" w:rsidP="00207DA0">
      <w:pPr>
        <w:pStyle w:val="Grundtext"/>
        <w:rPr>
          <w:sz w:val="36"/>
          <w:szCs w:val="36"/>
        </w:rPr>
      </w:pPr>
      <w:r>
        <w:rPr>
          <w:sz w:val="36"/>
          <w:szCs w:val="36"/>
        </w:rPr>
        <w:t>Betriebliche Talentförderung</w:t>
      </w:r>
    </w:p>
    <w:p w14:paraId="09F56BEC" w14:textId="77777777" w:rsidR="00FF1F4E" w:rsidRDefault="00FF1F4E" w:rsidP="00207DA0">
      <w:pPr>
        <w:pStyle w:val="Grundtext"/>
        <w:rPr>
          <w:sz w:val="36"/>
          <w:szCs w:val="36"/>
        </w:rPr>
      </w:pPr>
    </w:p>
    <w:p w14:paraId="77397CD6" w14:textId="77777777" w:rsidR="00FF1F4E" w:rsidRPr="000B38E1" w:rsidRDefault="00FF1F4E" w:rsidP="00207DA0">
      <w:pPr>
        <w:pStyle w:val="Grundtext"/>
        <w:rPr>
          <w:sz w:val="36"/>
          <w:szCs w:val="36"/>
        </w:rPr>
      </w:pPr>
    </w:p>
    <w:p w14:paraId="26A0DD58" w14:textId="6E074468" w:rsidR="000B38E1" w:rsidRPr="000B38E1" w:rsidRDefault="000B38E1" w:rsidP="00207DA0">
      <w:pPr>
        <w:pStyle w:val="Grundtext"/>
      </w:pPr>
      <w:r w:rsidRPr="000B38E1">
        <w:rPr>
          <w:noProof/>
        </w:rPr>
        <mc:AlternateContent>
          <mc:Choice Requires="wpg">
            <w:drawing>
              <wp:anchor distT="0" distB="0" distL="114300" distR="114300" simplePos="0" relativeHeight="251659264" behindDoc="0" locked="0" layoutInCell="1" allowOverlap="1" wp14:anchorId="28461DD4" wp14:editId="27D8312F">
                <wp:simplePos x="0" y="0"/>
                <wp:positionH relativeFrom="page">
                  <wp:align>center</wp:align>
                </wp:positionH>
                <wp:positionV relativeFrom="paragraph">
                  <wp:posOffset>226695</wp:posOffset>
                </wp:positionV>
                <wp:extent cx="7172325" cy="1095375"/>
                <wp:effectExtent l="0" t="0" r="9525" b="9525"/>
                <wp:wrapSquare wrapText="bothSides"/>
                <wp:docPr id="8" name="Gruppieren 7">
                  <a:extLst xmlns:a="http://schemas.openxmlformats.org/drawingml/2006/main">
                    <a:ext uri="{FF2B5EF4-FFF2-40B4-BE49-F238E27FC236}">
                      <a16:creationId xmlns:a16="http://schemas.microsoft.com/office/drawing/2014/main" id="{F227FB79-DAA6-D3F6-EE34-8D8377DC8D20}"/>
                    </a:ext>
                  </a:extLst>
                </wp:docPr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7172325" cy="1095375"/>
                          <a:chOff x="0" y="0"/>
                          <a:chExt cx="11296650" cy="1666875"/>
                        </a:xfrm>
                      </wpg:grpSpPr>
                      <pic:pic xmlns:pic="http://schemas.openxmlformats.org/drawingml/2006/picture">
                        <pic:nvPicPr>
                          <pic:cNvPr id="255845779" name="Grafik 255845779">
                            <a:extLst>
                              <a:ext uri="{FF2B5EF4-FFF2-40B4-BE49-F238E27FC236}">
                                <a16:creationId xmlns:a16="http://schemas.microsoft.com/office/drawing/2014/main" id="{17C26B68-6D12-A79E-7147-72C7A69A7D52}"/>
                              </a:ext>
                            </a:extLst>
                          </pic:cNvPr>
                          <pic:cNvPicPr>
                            <a:picLocks noChangeAspect="1"/>
                          </pic:cNvPicPr>
                        </pic:nvPicPr>
                        <pic:blipFill>
                          <a:blip r:embed="rId13">
                            <a:extLst>
                              <a:ext uri="{96DAC541-7B7A-43D3-8B79-37D633B846F1}">
                                <asvg:svgBlip xmlns:asvg="http://schemas.microsoft.com/office/drawing/2016/SVG/main" r:embed="rId14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1296650" cy="1666875"/>
                          </a:xfrm>
                          <a:prstGeom prst="rect">
                            <a:avLst/>
                          </a:prstGeom>
                        </pic:spPr>
                      </pic:pic>
                      <wps:wsp>
                        <wps:cNvPr id="1353349826" name="Textplatzhalter 2">
                          <a:extLst>
                            <a:ext uri="{FF2B5EF4-FFF2-40B4-BE49-F238E27FC236}">
                              <a16:creationId xmlns:a16="http://schemas.microsoft.com/office/drawing/2014/main" id="{CC86AC68-E0C4-FF81-57A9-EA77CF216C48}"/>
                            </a:ext>
                          </a:extLst>
                        </wps:cNvPr>
                        <wps:cNvSpPr txBox="1">
                          <a:spLocks/>
                        </wps:cNvSpPr>
                        <wps:spPr>
                          <a:xfrm>
                            <a:off x="9801556" y="215786"/>
                            <a:ext cx="1311966" cy="1049572"/>
                          </a:xfrm>
                          <a:prstGeom prst="rect">
                            <a:avLst/>
                          </a:prstGeom>
                        </wps:spPr>
                        <wps:txbx>
                          <w:txbxContent>
                            <w:p w14:paraId="367ADBC6" w14:textId="4C4CD2D0" w:rsidR="000B38E1" w:rsidRPr="000B38E1" w:rsidRDefault="000B38E1" w:rsidP="000B38E1">
                              <w:pPr>
                                <w:spacing w:before="200" w:line="264" w:lineRule="auto"/>
                                <w:jc w:val="center"/>
                                <w:textAlignment w:val="baseline"/>
                                <w:rPr>
                                  <w:rFonts w:ascii="Catamaran" w:hAnsi="Catamaran" w:cs="Catamaran"/>
                                  <w:b/>
                                  <w:bCs/>
                                  <w:color w:val="FFFFFF"/>
                                  <w:kern w:val="24"/>
                                  <w:position w:val="1"/>
                                  <w:sz w:val="36"/>
                                  <w:szCs w:val="36"/>
                                  <w14:ligatures w14:val="none"/>
                                </w:rPr>
                              </w:pPr>
                              <w:r w:rsidRPr="000B38E1">
                                <w:rPr>
                                  <w:rFonts w:ascii="Arial" w:hAnsi="Arial" w:cs="Arial"/>
                                  <w:b/>
                                  <w:bCs/>
                                  <w:color w:val="FFFFFF"/>
                                  <w:kern w:val="24"/>
                                  <w:position w:val="1"/>
                                  <w:sz w:val="36"/>
                                  <w:szCs w:val="36"/>
                                </w:rPr>
                                <w:t>Berufs-lehre</w:t>
                              </w:r>
                            </w:p>
                          </w:txbxContent>
                        </wps:txbx>
                        <wps:bodyPr vert="horz" lIns="0" tIns="0" rIns="0" bIns="0" rtlCol="0">
                          <a:noAutofit/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28461DD4" id="Gruppieren 7" o:spid="_x0000_s1026" style="position:absolute;margin-left:0;margin-top:17.85pt;width:564.75pt;height:86.25pt;z-index:251659264;mso-position-horizontal:center;mso-position-horizontal-relative:page;mso-width-relative:margin;mso-height-relative:margin" coordsize="112966,16668" o:gfxdata="UEsDBBQABgAIAAAAIQCo1seoEwEAAEkCAAATAAAAW0NvbnRlbnRfVHlwZXNdLnhtbJSSwU7DMBBE&#10;70j8g+UrShx6QAgl6YGUIyBUPsCyN4lFvLa8JrR/j5O2ElRtpR493jc7I7tcbuzARghkHFb8Pi84&#10;A1ROG+wq/rl+yR45oyhRy8EhVHwLxJf17U253noglmikivcx+ichSPVgJeXOA6ab1gUrYzqGTnip&#10;vmQHYlEUD0I5jIAxi5MHr8sGWvk9RLbaJHmXxGPH2fNublpVcWMnftLFSSLAQEeI9H4wSsbUTYyo&#10;j3Jl+0x5IucZ6o2nuxT8zAYaT2dK+gVq8vvf5G+s/ba39ATBaGDvMsRXaVNfoQMJWLjGqfyyx1TN&#10;Uuba1ijIm0CrmTpkOuet3Q8GGK81bxL2AePBXcwfof4FAAD//wMAUEsDBBQABgAIAAAAIQA4/SH/&#10;1gAAAJQBAAALAAAAX3JlbHMvLnJlbHOkkMFqwzAMhu+DvYPRfXGawxijTi+j0GvpHsDYimMaW0Yy&#10;2fr2M4PBMnrbUb/Q94l/f/hMi1qRJVI2sOt6UJgd+ZiDgffL8ekFlFSbvV0oo4EbChzGx4f9GRdb&#10;25HMsYhqlCwG5lrLq9biZkxWOiqY22YiTra2kYMu1l1tQD30/bPm3wwYN0x18gb45AdQl1tp5j/s&#10;FB2T0FQ7R0nTNEV3j6o9feQzro1iOWA14Fm+Q8a1a8+Bvu/d/dMb2JY5uiPbhG/ktn4cqGU/er3p&#10;cvwCAAD//wMAUEsDBBQABgAIAAAAIQB3MprJ3wIAAMYGAAAOAAAAZHJzL2Uyb0RvYy54bWycVW1v&#10;mzAQ/j5p/8Hy95ZACklQk6pr16jStEVr9wOMMWAVbMt2EtJfv7OBpGk29eVDyBn77p577jlzedU2&#10;NdowbbgUcxyejzBigsqci3KO/zzenU0xMpaInNRSsDneMYOvFl+/XG5VyiJZyTpnGkEQYdKtmuPK&#10;WpUGgaEVa4g5l4oJ2CykboiFpS6DXJMtRG/qIBqNkmArda60pMwYeHvbbeKFj18UjNpfRWGYRfUc&#10;Azbrn9o/M/cMFpckLTVRFac9DPIJFA3hApLuQ90SS9Ba85NQDadaGlnYcyqbQBYFp8zXANWEo1fV&#10;LLVcK19LmW5LtacJqH3F06fD0p+bpVYPaqWBia0qgQu/crW0hW7cP6BEradst6eMtRZReDkJJ9E4&#10;ijGisBeOZvF4Enek0gqYP/Gj1ffeMwyjWZLE0BTvmiTJtHMNhszBER7FaQq/ngSwTkh4WyzgZdea&#10;4T5I864YDdFPa3UG/VLE8ozX3O689qAzDpTYrDhd6W4BfK404vkcR3E8vYgnkxlGgjQg/aUmBX9C&#10;h/fAuPN3Ll0A4gr8IemTQULeVESU7Noo0DBQ60gNjo/75VH2rObqjte165qz+zpB76/08g+qOi3e&#10;SrpumLDdcGlWQ8lSmIorg5FOWZMxqE3f5x4QSY3VzNLKJSwg8W8A64C+2PAoD8BcCQbk9l6BvS0T&#10;YE0bu2SyQc4AdAACekNSsvlhejjDkZ7EDoGHBoCc8uH6MQNfsDph7EMT9lARxQCCC3tQRDiOx+OL&#10;2TRKBkk8whgpoPi5IrWFezByXe6d3Ewi236TMGWhL8corw3H74szncN/KJ1NR2EcQz6YziiMJ9Ok&#10;G85hfMNxGMIUDuN7MYsnHsN+Bj9KrgPWYXGWbbO2ryiT+Q4Kgk8FdKiS+hmj+l4Az+5WHgw9GNlg&#10;aFvfSH93u4YKeb22suC+qS5BF7UnBBroLX9ZgnV0G79c+1OHz8/iLwAAAP//AwBQSwMECgAAAAAA&#10;AAAhAMQeNqEB8AEAAfABABQAAABkcnMvbWVkaWEvaW1hZ2UxLnBuZ4lQTkcNChoKAAAADUlIRFIA&#10;AAlEAAABXggGAAAAR2SHfgAAAAFzUkdCAK7OHOkAAAAEZ0FNQQAAsY8L/GEFAAAACXBIWXMAAB2H&#10;AAAdhwGP5fFlAAD/pUlEQVR4XuydCVhTV96H7bQz43xdxpnpPq2haje1hQokqCi4gW1dKJu7LGri&#10;Lu6iklj3PYBbFRUTqgIuQTvdl7i0tYJKV3FBaWurtrYiCQGsred7bjQU/idAEm5IAr/3ed5HDeTm&#10;5HK5mNyXc5o1AwAAAAAAAAAAAAAAAAAAAAAAAAAAHo/EO6bFYwEj2khkiuCW/qP7SGSK2JZSxTSJ&#10;/6h5XjLFBi+pPN1LKtdblEgVZ72k8iKLEpniipdMwaoqkSkuVP8c+VeV25Ap3jZvU6ZQC48h8ZeP&#10;Nj9mwKiej8vkgRKZwksSFNOcjhMAAAAAAAAAAAAAAAAAAAAAAAAAAAAAmj0hG/FQK3+5nyRA8YqX&#10;bNREiUy+QiJVZHpJ5Z9IZPLvvWSKmzRocrlSRblEKj/jJZN/KJEqtkmkigVeMrlcIhv14mN+o9u3&#10;8pX/kz5PAAAAAAAAAAAAAAAAAAAAAAAAAAAAQCPioeen3t1SNsZX4j9qsEQ6ar5EKs+SyOSfS6Ty&#10;Ci448nyveEnlH3vJFFu8pIoZXlJFf0lH+TPNmjW7g+4XAAAAAAAAAAAAAAAAAAAAAAAAAAAAgAcg&#10;8R/pIyw3JyxrJ5Ep8iRSudFKONSkvL1839vmWbBkowYKy+/R/QYAAAAAAAAAAAAAAAAAAAAAAAAA&#10;AABwMULYI5HKw7ykcpWXTL7XS6Y4T2MgaF2JVPGlRKbQSmSjprYMGNXzKV/5/XT/AgAAAAAAAAAA&#10;AAAAAAAAAAAAAAAAAJzIA0Fj72kpVURKZKPXeMkU+TTygfVQqij3ksr1XlLFEolMEdwsSHUX3f8A&#10;AAAAAAAAAAAAAAAAAAAAAAAAAACAetCm94S/C3GORDZ6lkSq2CeRyn/mQh7oFCVS+VmJTC7MIDVG&#10;WIaQfm0AAAAAAAAAAAAAAAAAAAAAAAAAAAAANvDnLFCKNIlMcYGGOtA1SmSKPIlUseBxmTyQfs0A&#10;AAAAAAAAAAAAAAAAAAAAAAAAAAAAVWgpHfmERDoq/taMRPLvaYwD3U5huUK1l2x0vzbSCffRrycA&#10;AAAAAAAAAAAAAAAAAAAAAAAAAABNjla+8pZe/qNivKTydC+pvMhKdAM9QaniuJdUseqJAHnfpzvF&#10;30u/zgAAAAAAAAAAAAAAAAAAAAAAAAAAADReglR3tfQf3UciVWRIpHIjF9dAj/b2Eofqx/3lfvRL&#10;DwAAAAAAAAAAAAAAAAAAAAAAAAAAQKOhZcdRnSRSxXyJTJFLIxrYOJXI5O9IpPIESUf5M/R4AAAA&#10;AAAAAAAAAAAAAAAAAAAAAAAAwONo2WHUIxKZPE4ilWdJZPISGszAJuKt5RA3eEkV/du0mfB3epwA&#10;AAAAAAAAAAAAAAAAAAAAAAAAAADg1jwWMKKNRCZfIZEprnBxDGzaShUFLaWKaRLvmBb0uAEAAAAA&#10;AAAAAAAAAAAAAAAAAAAAAMCt8JKOCpFIFRu9ZPJfuBAGwqpKFQVeUvlCid/oF+hxBAAAAAAAAAAA&#10;AAAAAAAAAAAAAAAAgEt5wn90Hy+pPF0iVRi48AXCWpWfk8jky54IUEjpcQUAAAAAAAAAAAAAAAAA&#10;AAAAAAAAAECD0lI2KsJLJt8hkckr+NAFQtuVyOTfe8kU6lYyeSA9zgAAAAAAAAAAAAAAAAAAAAAA&#10;AAAAAHAabduq/iaRKgZ5SeW7adQCYX2VSBWXvaTydS2lI7vTYw8AAAAAAAAAAAAAAAAAAAAAAAAA&#10;AADReLpT/L1eAaNjJFLFfhqxQCi6UsWvEql8k5f/6FB6LAIAAAAAAAAAAAAAAAAAAAAAAAAAAOAw&#10;j/qP+4+XTC6XyBTvctEKhE5WIpUbJVLFticC5H3psQkAAAAAAAAAAAAAAAAAAAAAAAAAAIDNtOww&#10;6pEnpIrxXlK5nkYqEDa0Epn8updMvkMik4fTYxUAAAAAAAAAAAAAAAAAAAAAAAAAAIBakUjlYRKp&#10;4iyNUiB0E99+LGBEG3rcAgAAAAAAAAAAAAAAAAAAAAAAAAAAUA2vgFFBXlJ5upUABUK3UiKTfy+R&#10;yV9tKR35BD2OAQAAAAAAAAAAAAAAAAAAAAAAAABAE6e135jHvaQKpZdMcZ6GJxC6sxKp4oBEpoil&#10;xzQAAAAAAAAAAAAAAAAAAAAAAAAAAGiiPCGTD/WSKT6goQmEHuRNL6liq5e/vCs9vgEAAAAAAAAA&#10;AAAAAAAAAAAAAAAAQBOhZccxnSTSUWkSqfyGlcAEQg9Ufs5LNiqpjXTkY/R4BwAAAAAAAAAAAAAA&#10;AAAAAAAAAAAAjZSWHUY9IpEqEiUyxWk+KIHQ85VIFe+3DFAMocc+AAAAAAAAAAAAAAAAAAAAAAAA&#10;AABoZHjJ5AMkMvk7NCCBsLEpkSl+k0gVGyX+8o70+wAAAAAAAAAAAAAAAAAAAAAAAAAAAHg4TwQo&#10;pF5SxXovqbyMhiMQNmYlMvkpiUw+6wnZiIfo9wUAAAAAAAAAAAAAAAAAAAAAAAAAAPA0glR3SaTy&#10;BC+ZopiGIhA2JSUy+VePy+SB9FsEAAAAAAAAAAAAAAAAAAAAAAAAAAB4CLdmhZK/TsMQCJuwxRLp&#10;qPltfOIeoN8vAAAAAAAAAAAAAAAAAAAAAAAAAADAjZH4jxoskSo+sxKEQAhl8h0Sf3lH+n0DAAAA&#10;AAAAAAAAAAAAAAAAAAAAAADcDEnQpBZeUoXSS6a4wkcgEEKLEpkiz0s6ehj9HgIAAAAAAAAAYCOt&#10;ZDGxElmMF70dAAAAAAAAAAAAAAAAxKKVv9xPIpNrafgBIaxRLKEHAAAAAAAAAI7QWhYT3FoWV9xK&#10;GpNAPwYAAAAAAAAAAAAAAABiIJGNGuglU3xiJfiAENYpltADAAAAAAAAAJuQeMe0aC2LVwsxVOuA&#10;ONZKFqejnwMAAAAAAAAAAAAAAAD1oY10wn1eMvlciVT+Ex95QAhtFUvoAQAAAAAAAJoMQtT0pH+M&#10;T2tpTJgww9MTsph5tyKneHXrgLh04U/htqoKt7WSxeVbQqiqCtujjwEAAAAAAAAAAAAAAACO0DJg&#10;VAeJVL6Nhh0QQofFEnoAAAAAAACAxsetWZ1igoWwqaaoqV7KYoLpYwIAAAAAAAAAAAAAAIC9eAUo&#10;or2kisNWgg4IYb3FEnoAAAAAAACARoAQKlVd3s5ZCrNM0ccGAAAAAAAAAAAAAAAAW2kbNPYeiVQ+&#10;20smv8RHHBBCscQSegAAAAAAAACPRVgOr5UsTkfDJWcpPBYdAwAAAAAAAAAAAAAAANiCxH+kj5dM&#10;sYWGGxBCp4kl9AAAAAAAAACew62l8Zw/IxQVQRQAAAAAAAAAAAAAAMARWkpHd5dI5e9bCTYghE5X&#10;vuXxTqNa0+9LAAAAAAAAAHAbhBiqIWeFqqYsXk3HAwAAAAAAAAAAAAAAALXhJRvdTyJVfMZHGhDC&#10;hlIik2cJs7TR708AAAAAAAAAcDkujaEEpTFhdEwAAAAAAAAAAAAAAABQEy0DFEO8ZIqvaZwBIXSB&#10;UsVbT0hHd6HfpwAAAAAAAADQ4LSWxQT/+fd4NRcpNZCtZHH51UcGAAAAAAAAAAAAAAAANSPxl4+W&#10;yBTfcVEGhNBlSqSKwxKZ4iX6/QoAAAAAAAAADYYwI9QTsph5wt+FMIpGSg1pK2lMAh0fAAAAAAAA&#10;AAAAAAAAWMNLKp/uJZVfpTEGhND1SmTyz70CFNH0+xYAAAAAAAAAGoQn/WN8Wsviim8vlZdPI6WG&#10;slVAnJ6ODQBPgOlVzUuPqvqUHlWNNB1Nmld2TLmhLE+Zflt1aa5qWlmuamDZMVVg+RGVF70/AAAA&#10;AAAAAAAAALAPSVBMc4l01HyJVH6DRhgQQreysKVUMYJ+DwMAAAAAAACA0zEHUebl6mJiaaTUYMri&#10;ioVx0LEB4M6UH1e1KctTppXlKovL8lTMPpUXyvKUR4RgyvSZKqw4X9WCbh8AAAAAAAAAAAAA8LQJ&#10;nPCAl0y+2kp4ASF0QyVS+U8SqRyrQwAAAAAAAAAaFksQJURJXKjUALbrHHNzfGS/3dkTe7akYwPA&#10;XTEeTephylN+wodOjmnKVV4ry1O+b8pTLjHlJkWUHVPh+wEAAAAAAAAAAACA0NJvTCuJVJFGgwsI&#10;oZsrlZd5yUYlNQsKuot+XwMAAAAAAACAUxCWyqORUkPZvnMMmzf8ZZad0I1lJXTLzx4b9DAdHwDu&#10;hrBE3q0ZnviwSSxNecobZXlKnekzVQB9fAAAsKCLiWmxTzE4dr9iSP7+0UOKBPeNHqzXjRyMWRcB&#10;AAAAAAAAjQ4vqcJbIlVkcqEFhNBjlMgUyyVBkzBbPgAAAAAAAKBhcNXsUBMH9DPHUBazJnXL2Tul&#10;x1N0fAC4E6VHVbE0YHKuyiOlR1W96TgAAE0XnWJIsBA+7VcMLt4/egizphBK0fsBAAAAAAAAgKfy&#10;uEwe6CWVv0njCgihBypVrG/tN+Zx+n0OAAAAAAAAAKLTShaXT2MlZyrMDDVzSN9qMVRlFJXQLZ2O&#10;DwB3QgiU+GipIVSmG46p7qfjAQA0HYQZofYrBqtrC6GqipmiAAAAAAAAAI0BSYC8t0SmOMhFFRBC&#10;j1UiVWS0lCra0u93AAAAAAAAABANYcm8VgFxehotOUu/oGGVy+RZM2tStxvZk7vF0XEC4C6Y8pRF&#10;fKzUQOYqr5QdUwXSMQEAGj/75YPCbA2hLO5TDNHR7QAAAAAAAACAJyHpKH/GSya/RGMKCKHnK5Eq&#10;Dj8QNPYe+n0PAAAAAAAAAKLQWhavptGSs+wVMohtHNOLi6CoWQndLugmBWEdceCWuDSIylMxU67S&#10;iCgKgKZD5axQVoKnOlUMLhbuT7cJAAAAAAAAAJ6Al9+oIC+p/GMaUUAIG48SmVz7X+nIx+j3PwAA&#10;AAAAAADUi9aymGAaLTnLmLBIphnfg4ufajIrodsaOl4A3IGyPOVXNFJqaIUoyvSZKoCODQDQ+Ng/&#10;ekg6FzrZoU4xJJhuEwAAAAAAAADcnZYBozpIZPJ3aDwBIWyESuXrWvnK/0nPAwAAAAAAAADgMK1k&#10;cbrWsrhiGi+JafvOMWzigH5c8FSXWQnBl3cmdAuhYwbA1ZjyVFoaKLlCU67qUMUx1TN0fAAAz0c3&#10;crDPPvmQhP2KIfk0cLJXYTt0+wAAAAAAAADgzjzhP/IpL6l8NxdNQAgbrRKpYmmzZqq/0PMBAAAA&#10;AAAAANjNk/4xPq0D4tIl3jEtWsni8mnIJJbyyDAudrLVrEnBWjpuAFxNeZ5qJI2TXGauajUdHwDA&#10;c6lcHk8xuJiGTY66TzFoHn0cAAAAAAAAAHBXHu807lGJVLGNxhIQwsavRKaYQ88JAAAAAADV6N+/&#10;fwvBqKgon6r2HzDAi34uAKDpIiyXJ8RQwt9bBcTpacgkhr1CBtm1TJ41d04KwlI/wO0oy1PmcXGS&#10;i8TSeQA0DoSl7cQMoSzuUwyOpY8FAAAAAAAAAO5IG+mE+7xkirU0koAQNhlLvWSKSfTcAAAAAIAm&#10;iiV2ioiICI6IipgXER2ZHxkdVRwZHcVqMyIqsigyKlIn3Cc8KipWuD/dNgCg6SDMFEVjJjGsz+xQ&#10;FrMSgvewZs3uoGMGwJWUHlU9XC2K+mweMx1cwEwfLGKmd5aw0reWsNJ9y80K/y7LnceFTOKpTKfj&#10;AwB4FreWxxM/hhIUQiv6eAAAAAAAAADgfqj+IiyZZSWQgBA2ISVSxWWJdHQ8PUMAAAAAoIlhDqFu&#10;h000eHJUIaiKiI5Mj4yOTEAkBUDTobUsXk1jJjGcN/xlLnByRMwSBdyV8iNLvIw7Vx8wapNZbZb+&#10;b5mVkEkcTXnKcva16h46NgCAZyB2DPXWuOHszbHDbuwfPfgalssDAAAAAAAAeArCUlk0jIAQNk0l&#10;UvnZJ6TyKHqeAAAAAEATQswQqlajInXCLFL08UHjJqtX4NDMkC6Hs0K6MIuZIYE3skK6HMnqFbgk&#10;KySwd3pQUHN6P+CZPCGLmUdjJjGcOKAfFzc54q5J3XbSMQPgDhjT1cE0fqpJ0+EFXMwklqVHVfg5&#10;DYAHohs52EeMGOrQzNHs5NJEdiVt2Z/nHU2yrjRd7UMfEwAAAAAAAADcDWGJLC+ZwkSjCAhhE1Yq&#10;PyEJkPem5wsA3Jr0mGYtBOntAAAAbEeYGUoIlLhwqQGMiIpS9x8wwIuOCTQedr4Y+FRWry5HqoZQ&#10;NZnZK/BSVkjgguyXgh6m2wGehcQ7pgWNmcQwum8UFzc56q6EID86bgBcjUGbrKLhU02a3ljOhUyi&#10;matcQ8cGAHBvdDExLfYrhuTTuMkehdmghBCKnm+quIs+LgAAAAAAAAC4Ey2lihESqfwnLoaAEDZ5&#10;JTL5ocdl8kB63gDA6QhR06bBzXzShjQLtrhxaLMwi5uGNEtIG9pMnTakWXra0Gb5aUOaFW0a0qw4&#10;bWgzZtH87yHNdJsGN8NvMwMAgJ0IS9vRWKkhFZbVQxjl+aQHebdI6ywL3thZNi+tiyw/rWtAyc5e&#10;gVz4VJe3Zo4KTM/oHfQYfQzgObQOiCuiQVN9bd85hgubHHZStw10zAC4GqM2+TUrAYJ1d65mpo/n&#10;8zGTCJpyVR/RsQEA3BthOTsaONmjEEMVb13Fn2uo6WosOwsAAAAAAABwS7xk8gFeMvk5GkFACGGl&#10;UvmbXlKFNz1/ACAq5uBpSLN5m4Y201uLm+rtrW0m0McFAADAI8wQRQMlV4ml9DwTIYJKC5SpNwXK&#10;itO6BDCLr/fozMVOdno6KzRwdtbL3f9LHxO4P61l8WoaNInhxjG9+LjJAbMmBRfunNLjKTpuAFyJ&#10;UZO8j4sPatH03mIuZhJDU56ynI4NAOC+3Jodqn5L5RWpVdw5xpol2tV7WHb23+gYAAAAAAAAAMCV&#10;tJSOelkilX/BxQ8QQkiUSBWZLf3GtKLnEQDqjRBCmSMoGjA5SeGxsKQeAADUTkRUxDwaJrlSRFGe&#10;g3lGqC4yXdUIymJ6cEcaNzlur8CCzJ6dA+jjA/dGIovxojGTGM4b/jIXNzlqVkLwJDpuAFyJQaP+&#10;isYHtVm6ZyUry+WDJjGkYwMAuC/1nR3q09njufNLbZZokvvQMQAAAADAs2AxQS1YTGjwzbiQhJvx&#10;oeqb8aH5nHG904WPs5hePvT+AADgTkhkCi8vmfwSjR4ghLAmJTL5LnouAcBhhCjp9nJ3XLTkbIXZ&#10;pxBFAQBAzURGRepolORqw6Ojw+g4gXshzApFZ4T6M4bqxDJp1FRPhWX0dvbqPE8fFHQXHQtwX1rJ&#10;4nQ0aLJHYYk8eWQYSxkVag6hxIyhBLMSuh2mYwbAlRg06gs0PKhL0+EF5oDJ9OFCZjpw6+9iSMcG&#10;AHBPzLNDjR5SRCMne7R1diiLpVp1Bh0HAAAAADwDcwR1K4AqZvG9mT0K96PbAwAAVyPxH/uwRKbI&#10;prEDhBDW7egkek4BwCHShjZT01CpIRVmiqJjAgAAcIuIqMgiGiS5WmFMdJzAfdjURZpAI6iqM0OJ&#10;HUNVs1cXffZLQQ/TMQH3ROId04JGTrYqxFBiB1BWvJo1qdvTdNwAuAqjRl1Aw4M63beclb6x/M9Q&#10;Yc8KLm6yV1Oe8gYdGwDAPdEphgTTwMlei7eu4s8ttWjQqM+WZqx+hI4FAAAAAO6JeTao+NBYYdYn&#10;GjndMrSKvRmLox8nYVRcSAJ9DAAAcBVeMsUiPnKAEMK6lcgUVyRSxSB6XgHALjYNbhZLAyUXid9e&#10;AG4N06ualx5V+RTnqzCjGWhQ3DGIEuw/YIAXHStwPZu6yGJrmhlqS1cnx1CVBl7J7tk5kI4NuCet&#10;pTFhNHayxV4hg2i85BSzEoJj6JgBcBVGjfoTGh7U6Y7VzJihrnab6e2lXORkp5/RsQEA3JN98iEJ&#10;NHCyR/2UUfx5xRY16gF0LAAAAABwP4Tl7vgQKrTO6KkuheX06GMBAEBDI5EpYiVShYFGDhBCaIef&#10;tvKX+9HzCwA2kza0Wb6VOKnBFZbOo2MDwNUwvequ0qOqWWV5yjzhN/ErL0LlKgvKjik3GI6p7qf3&#10;AUBsIqOjimmM5B5G4rfN3IwNQTKvmmIowYzuna3ES3bYy7w0XuW/s28tlWe+nX5uZq8upsyQLtl0&#10;jMA9aRUQp6fBU10KM0RtHNOLC5jENiuhG97EBW6DQaP+Hxcd1KHBym2lO1ezsttL6TmiKVf1Oh0b&#10;AMA92acYoqORkz3mKidx5xAbTaNjAQAAAIB7weJC51VfGu/2DFAieTOuN1bmAAC4jJYBis5eUsVx&#10;K3EDhBDapUQm1wqrXdDzDAB1snFoszAaJrnUIc2C6RgBcBUVx1R9yvJU++kFqGrmqo6ZclVyel8A&#10;xIQPkdzDiKiIeXSswLWkBQak0wjK4tagjly01CD26vKFLigI/1H1AFrL4tU0eqrLBpol6h06VgBc&#10;hVGTnG4lOnDI0rcX8/+3tFEh2KdjAwC4J/UNovJfncKdP2xSk/wxHQsAAAAA3AchhvozXnIshPp9&#10;ymDutlv+uT3MFAUAcAWtOo5+UCJVZNKoAUIIHXd0Ej3XAFAnaUOapXNRkgsVlu+jYwTAFoRl7ITl&#10;7EqPqmLL8pRq09GkeaZcVYJwG/1cWzDmqYJNucrT9OJTTSKKAs7EXWeICo+KwjnbjUjrLAumEVRV&#10;t/f4c2Ynm7Uy85Njdv2Cjhe4J61lMcGtZHH5NHyqzcDuQ5w9U9QROk4AXIUhQ72Giw4ctFS3gvs/&#10;pa2W56nwiyQAeAj1DaKK1Cru/GGLBo368i8ZKffR8QDgrmwPCro/s1fgwKxegWuyQgLTs3p1eT+r&#10;Vxe9+e8hXaZlhQT2Tg8Kak7vBwAAnkj1GMpxy1KU7Pr88dztvCFhdAwAAOBMJFLFfD5mgBBCx5XI&#10;FFckUsUger4BoFbShjQrolGSK0UQBRxBiJ6E+KksT6kry1Omm2Ooo0nzyvKU+eaLRrnKYuHf9H41&#10;ceXj6feaclU76IWnWhVmijqe5Eu3BYAYuGsQFRERgYuxbkRaF5mORlBVZ4fKFC1uqtnz6jHs7cEv&#10;cbffMhC/kehBPOkf4/OELGZe64C4IhpAWVNYPi9lVCgNmUQxa1K3Ajo+AFyFQaMeRaMDRy3dtZL/&#10;P6Ut5iqx7AUAHsR+xWA1jZzq8s1xwyv/fiVtGXf+sFVD+spn6HgAcDcyQwLDskK6HOFfP/BmhgQa&#10;M0O6ZOwMCexDtwOAs/EOimnRttNIn/Yd48PayUYECz4ti/GinwdAXdyMC0moHis5NjvUHxOjKn/m&#10;/zZ7BPfxqpqX5YsJxfEKAGgQvKSjh3nJFMU0ZoAQQhH8tJW/3I+edwCwSnpMsxY0SHK1whJ+dJwA&#10;1IZ5RqhcZTF3ociqynxbZowqy1UN5O9rg8eUG+i2ABCDiKjIIhojOerwoQPZkinxLGXWSJY0Ppb7&#10;uK0KY+rfvz+WQXMT0oO8W2wKlBXTEMqiplsn7mKCMzRkzWZlOUp2UBHOfUxwZ2gQ3nzzQIS1uVvJ&#10;YmKFJfVqmz1KiKI043twQVN93TUpeCYdEwCuwqRVy2hw4KiOzhAl/CIAHRcAwH3Zpxg0jwZPNfnO&#10;hBh2+bUlwuxO7MSrU9ins8dz5w671KgH0PEA4C5k9uwccGsGKP51gy1mhnTJF2Iqul0AnIU5hAoY&#10;mSDYvtMIdbuOI9LbdxrJ2nUaUST8G3EUsAUWE9TCHCdVDZbi+IDJFoWZoar+3BcCKfo5Vb0ZF6qj&#10;4wEAALGRSEcHSGSKXCsRA4QQiqJEJtcK1yzo+QcAjrQhzYJpkORKNw1pVrxhQDO8cAQ2I8RNtsdQ&#10;t81VFpcfUdV6nJXlqZK5+9mgKVf5Kd0WAGIQER2ZT4MkR9y+YAz7JXuOOVip6uG1k82BFP382sRy&#10;ee7FxkBpGI2gqmr3cnmhVm6rQ2FmqKrH1ZGJUdznYJaoxoEwe1QraUyCtdmjlsa/yAVN9VSfHoOl&#10;UYB7YdQmF3PRga1m/Pl300cLuf9P1mmu6lh53oLWdEwAAPdlv3xQGA2farJwdVLlOUKIoi69tpg/&#10;j9ihQbN6Fh0PAK4m+6Wgh7N6ddHxrxUctFeX97eHBGE2NOA0hFmhbkVPIxmV3t6u4wibZ6gHTROx&#10;lsq7Ke/DTJuWVPu5b1o/n/s8bvapmF51/rIwAAA4yqP+4/7jJVNsp/EChBCK7+gkeg4CgENYno5G&#10;SS51SDP8hgKwi1tL5Fm5UFSHpirLjBjzVMG3l9dTC7ebt5mrLKT3sUVTrrK4NG/2I9VHCUD9iYyK&#10;0tMgyV7TkhRcCEU9lT7DtjAqKkqP2aHci9qWyxPkLho4wbxpg7hjii6flxkSWEzHDjwbIYx6MiDu&#10;e0sQtXFMLxo0OWRWQrfizISgkfTxAHAHjBr1Xhod2Gqpbjkr/WARMx1YwP1f0hYxOxQAnsn+0UOK&#10;aPxkzWvpq6qfNzT8ecQeDZpkvEEI3AohXMrqFVhEX0vU18yQwBuZIV3wMxKIjjmG6jiymIZQtTtC&#10;TbcDgIDV2aFosGSjwhJ59Oe+4B9jXyGfW337N+N6Y/ltAIDTkMgU8/hoAUIIxVciU1yRSBWD6HkI&#10;gGpsGtIsgYuSXOmQZsF0jADURHG+qoXds0NV0bzUXp4ynd5eX+uafQoAR4iIilJzUZId2hJDUXXL&#10;xrPRcYO5bWGpPPckLTCgiEZQFrcGdeQuGNTm7peDudts8bx6DHccXd48mfs8OnbQOOjafcgbL/ce&#10;8DsNm+w1a1LwuV0JwYuzJwXht1aB22LMSF5ALzzYaunuldz/H23VlKv8uOyYqiUdDwDA/dmvGKym&#10;8RP1jTFDuXNG1VnlHLFEo8ZMJcBtyOzVsX1mr8BL9PWByO7UBwXdRR8bAEdp12mkjg+ebLBjfOVy&#10;jt5BMS2Ef7ftFB9rWXJPCK2qPxJoCgizM9GwiQZLtirMBkV/7gv+plRwn8uJWaIAAE6gZYBiiJdU&#10;8SuNFiCE0Il+2spf7kfPRwBU4lZB1JBmOmE8WDIP2IrpM1UYvUjkcnOVP149NvOfdKwA1JeIqIh5&#10;NEyy1aTxsVaXybPVD5InfR8ZFakzL9sXFalDDOV+pAd5t6ARVFW3BXeiFwlq9Y3IXtxttvhLxgzu&#10;+BF8I6L69naGBuFnfSNl2yjZV1mTgrnIyRazJgaz7WMCv8weG/Qw3S4A7sY1jTqUXniw1dKdq/n/&#10;Q9qoEPTTsQAAPANdTEwLGkBR3xo3nP26eQV33qiPBq06lY4FAFeQ3auTT2avwEP0NUR9zAwJFJbL&#10;+/Pvlo/1Cvw+s2dwKB0DAPYihEz2zw51S+F+5hCq0wh1Tdu4dTtmk2pKsPjQWC5OcsAbM4ZzP/Mt&#10;ViyfXu1z/xgTxt0fs0QBAMTmiQCFVCJVfGYlVoAQQqcqkcm1Eu8YXLcE1tk4pNk8LkxylUOapacN&#10;bZZPxwhATQjLhdCLRK7WlKv6gI4TADEIj44Oo6FTVYcPHcjeWT2JW+5OuF1YBo8GKvbK0lXN6ZiA&#10;+7Cpk78PjaCqqulmXxD1ZnQod1tdfhjbjztuLH49P77a5woXQ+hzAI2DTcM76LfE+bMd47pywVNN&#10;7hjflW0bFcDSYnwF8+g2AXBXjJrks/Tig62WfTyf+39kXZrylEVMr8KMFwB4MPsUg+bRCIr64/qF&#10;1c8Z9Vwyz6hJTqfjAMAVZIV02UVfQ9Tp7djJUXf26oKQGNQLYSYnGjHZY7tOI4robTWLMKopcDOu&#10;dzqNk+z1prwPM21awv/Mv23p1hXVP/e1hYyNfInbDosJxS+rAQBEQRI0qYVEptDSSAFCCBvO0Un0&#10;3ASAGbcKooY2Y8J46BgBqAlnLHdXaa6V22yw9KhqFh0nAGIgzMpEI6iqbl/w51JlVaMoYdk7Gqc4&#10;oilHhSkn3ZhNXWSxNIKqTxC1t0837ra6zJ8zjDtuLBqyZlf7XARRjZe04R0KbodNbGu8P9MqOrId&#10;47qwneO7Vir8O2N0Z5Y+QsY2x/pZQiiLRrpNANwVo6Yey+a9sZT7f2RdluYqVXQMAADPY79iSD6N&#10;oKqap0zgzhn1sVSbkkzHAEBDI/z/n75+ENM9fWt+/ZIZEli5bBkA9tKu44h0Plxyoh1H5LeTjQim&#10;4wCNh5txobrKICmOj51q8/cpg82B0/X547mf91Th8yz3Ef7925yR3PaEOIuODwAAHEEilSfwcQKE&#10;EDacEqn8xuNYOg9Yw62CqCHNitJjmmE6M2AzZXlKNb1Q5FJzlbqbXy56iI4TALGIjI4qpiGUxe+2&#10;J1bGJ8LyeEumxIsWQwkiiHJvNnWRJtAIqqoZ3TpzFwbEVLgAUdNyeRaPTIyq/HwEUY2XtJgON0jg&#10;ZLcbB/neT7cLgDti1K7uTi882Grp62pWduRV/v+TtWg4pnqGjgEA4HmYl85TDC6mIVRVf960lJVa&#10;OXc4YolGjV88Ay4nq1cXHX0NIabCa43v102wGkZlhgQWY8lu4CjtOo3UcdFSA9iu4wicuxspfwZR&#10;oVygVJu/KRXsj4lRZoUZoOjPe+pvs0dU3k/4d8Wyadw2zWKWKABAPfGSjZJ5SeUnaZwAIYQNr3xv&#10;K1/5P+l5CjRx6htE7R7/MDv8qox9ldyfFaUNN3t6fbT5358tDmIfzfFm+yd7cfejbhrSrHjj0Gb4&#10;jS1gF24VROUqr+AiFXA2EdGR6TSEskjjE7G9tlvVio4HuA9pgTI1jaDqM0OUvR5UhHPHDFW4QGH5&#10;fFyQaJxsHub3Ao2bHHFTTIcAum0A3BWjVl1ALz7YamnOcmb61LYoypSr/O7m5yvupo8PAPBMdCMH&#10;+9AIqqpfLprOnTMctUSTPJU+PgANifDLEEKURF9DiGnetEHm1xzCL2m8Pfgl7uOZIV0S6LgAsIX2&#10;HUfqaazUYHYcqafjAZ4NiwlqcTM+tNieGEqY4aksRWmeFaqupfKqWrFsuvn+5asTb/176WRu24I3&#10;40JwfgQA1AsvmWIDHyVACKFrFGaso+cp0MQRIiQaJ9nitrjm7MSKUFayq/bZIKoqhFJCJCUEUsL9&#10;twy/syxtaLP8tCHNdJgZCjhC6VGVD71Y5CxNVm6r9KjyhClPJaXjA0BswqOiYmkIZVGYFYqed8Uz&#10;qZiOBbgXaYEB6TSCaoggSgihhD+F2Ik/bniFixO7Xwq6TscPGgcbY/wiaNzkkLEvhNNtA+CuGDOS&#10;J9GLD/YoRFHc/y2tqjxCHxsA4NncjqKKaAwl+Na44dz5wlFLtOpY+tgANCRZoV0n0dcRNZlp5TZb&#10;PK/+cwl5YbnuNyJ6ke0G4jUtcAiXBlGCHUfkewfF4H3zRgKLDwmjQRJViJ6EWaBuzBhuDqGEn+UV&#10;y6ezP8a+Uhk32abavA3LbFIV88dzj2V+vPhQnB8BAA4jkSoGSaTyChokQAihq5TI5J9LOo5+gZ6v&#10;QBPGkSBKiJmEuIle5LRbnXIDHQ8A9mLKUxbxF4ycoylXxcqO/fnv8iqhlOloEqayBk6nf//+LWgI&#10;JTh86ED+HCui5bqk1+lYgHtRVxCVHmxbEJUZEsjdVpP5c4aZAydbZoeyeHnzZHZ4bMQZOn7QONg4&#10;vMM0Lm5ywE0xvqPptgFwV8peXysxapNP8BcgbLd090obls9Tvk8fGwDg+dxaPm9IPg2iBK+kLePO&#10;F454TbMaS18Dl5IZ0uUwfS1Rk9m9u3K32SJdvrvq7LQWMUstcIT2nUaouUipgW3XcWRx204jsey8&#10;h3N7dqj8akFSnPCnMFtUqPnv1xclcMvhmdbPdyCGqqImmRm3rTJHVjSG+tNQxNMAALt5vNO4RyUy&#10;xbs0RoAQQlcrkSpS6DkLNGE2DGjmRYOnuhRmeaIXOB00nY4HAHsx5qmC+QtGIpp7K3zibqezRuUq&#10;WWmuSknHB4DYRERFqWkQNUUxjJ5fRdWUo5xMxwHci7qCqM1dO3IXBBx1T99u7Ov58ebfwhb+LkRO&#10;9JipTVNOEqb9b6Skxfi+QeMmR9w47AVExsCjKNGo53EXHux1x2pm+mAR9//Nyv935ipx7gSgEbNP&#10;MURHg6izK+fy5wo7LdGor1xOS36IPh4ADUlWr8Ai+pqiJveF9eBuq0vhlzToaw7BD2P7Vfu8zJDA&#10;MDo2AOpCmJ2JBkquEFGU5yMsTceHSLf8fdIAVr5yJitbq6r2c1xYHk8ImRyOobTJrGz1bHNQRR+z&#10;qkKoRccLAAB1IfEfNYdGCBBC6A5KpApDS9moCHreAk0UYak6GjxZtMwCJSyNZ7lt9/iH7Vomrw7T&#10;6HgAcISyPKWOXjSqj+bQqcpMUPZY+llSJh0fAGIizBIVERVZVDWI0i0bT8+vomrYrXqGjgO4F2ld&#10;ZDoaQVG396x99idbZocSLjYIv20tLEMh/D1v2iDueKlLBFGNk3Wxfo9vGt7hexo3OeKm4R3wGxzA&#10;ozBuS37eqE0+Ry8+OGJp5mpmekvFyj5Nqv7/zM9UJ+jjAgAaF/sVg9VVg6hPZ4/nzhH2atAm4/9d&#10;wKVsDwq6n76mqM03B4Ryt9WlMHMtfc0heGqpvNrnZYZ0SaDjA8AW3GGWKLMBI4xYPs8zuT07VDEN&#10;kcyOeJGVbqk+K5SgMFPUb0qFOYqiH7NH04YF/GNaMyYUs+gBAGymlUweKJHKz9IIAUII3UWJTP7G&#10;U77y++n5CzRR0oY2y6cx1BtTWl2r+iZCUdpw81J5wp/0DQaH1Sln0rEA4Chlecp8GifZrbAkniC9&#10;3V5zlUfo+AAQk4iIiGBLDJUyayR/fhVRky7pLH184H7UNUOUYEb3ztzFg0p7WbmtisJvVwuzQgkh&#10;lHBcWJbLs/zbHhFENU7Shr0wgIZNjrppuO82un0A3B1RZokS4oWty9nVOXGseMYQZtyuZGXCrFFH&#10;XmWmz+bdoI8JAGh87B89JN0SRB1PmlRCzxH2atCo59DHAKAh2RnaOZi+tqhNXb/u3G11KfzCBn3N&#10;ISi8VhFmtLV8HoIo4ChChNSu04giLlCqh+06jeBus80R1zFTlGdhjqHiQnVcgHTbP8aFcz+/BYWl&#10;8uhtjliatpR7TGvejOuN1TwAADbjJZNvpvEBhBC6nVL5dHr+Ak2UtKHN1DSIOjjP30TfSBDdfcoo&#10;OhYAHKU4X9VClCjKHj9VMdPbSv52YZapz1SYih04lRHDB20Rlsr7JXsOf34VUZMuaSF9bOB+pAXK&#10;1DSAoqYHd2SZdYRPVf1fVKg5fKJL4v2SMYO9EdGLu91WEUQ1TjbFdEijYZPDDu+go9sHwN0xZaQ8&#10;ZtQkv00vQNijYcMCdm3+GHZ12mBWrJJX//iO1awkY8XL9HEBAI2P/Yoh+UIQ9UlC3K+G9Qu4c4Ud&#10;FhenqzGTCHApWb0Ch9LXGWJa03J5FoUZbS2fiyAK1Id2shHBfJzkgB1HMv+gUcy36yj+YzbaruPI&#10;G8J46BiB+1FXDGUOkRR96c/vW2qs3OaI6SvNs1DRx6UKM1jR8QMAgDW8pIrhXlLF71x4ACGEbqf8&#10;mycCFFJ6HgNNkI1Dm4XRIOqr5P7cmwhiiyWYgDMw5aoSBI15qmAaKdWoo7NCfXj7eH7HShSVq8SL&#10;SOBUTDlJrzg7hhIs1anwm4cegC1BlGCts0QRD4wK444HwSMTo9h59RjudltFENX4eC22w3ObYjoU&#10;cmGTg24a7vsBfQwAPIGS9FUBBk3yDe4ihA0a0paw4sRYcwx1dfoQZtiwkP8cbfJb19JW/Zs+LgCg&#10;caGLiWmxf/SQog8T4k8WzxnBihdNNM8eR88JtSmciwzbVo+k2wagodnZq0ssfZ1Rk7Ys4U2tabk8&#10;i8Ivc1g+VxgLHR8A9lCfKEqYEeq5zvztdTkuZgKLGTCOu71dx5EldHzA/bgZH6qm4ZE1y1bP5n6W&#10;iyl9vBqNCUVoBwCoFa+OYyVeMsVHfHQAIYRuqlSxnp7LQBMkPaZZi01DmhU3ZBBlylEWFutU+E1F&#10;4DSEGZq4SKkmP7MSNNniG38e0+UH+W2UH1Fh7XXgNMp0yn303Cq6uqQC+rjAPdnYWTaPxk/W3BrU&#10;yeZZot4a0Js7JoTlKBydGaqKu+n4gecSFRXlM3hA+MWhA8LYuEEvsamDQ9jcId3Z6mEdudDJZod3&#10;KNg81K89fSwAPAFjRvICegGiLkvUiezqzGG3Yqhpg1lJ8lzucyo/V6vGxVwAmgD75YPC3pkY+7UQ&#10;Ql1LGmU+R5jDqA02zRhVZNCqMWMxcAuyQrrG09cZYijMWCssh2fLEt4HFeHm+2SGBOL7AtQbcxTV&#10;caS+XaeRuvadRqhpqCS2b6+Ybj6OrUdRI+bR8QH34WZcSAIXHNXg71OHMKNGTX6e03876LZV3OPV&#10;JJbNAwDUhZdUruJiAwghdGelijKJbNRAej4DTRC6bJ7zg6ikLDoGAMSkLE+po4FSjX5m5ba6PKyq&#10;flzvV3LbEWaqouMCQAwMu+d0LdMl/UzPrWJbqkuaRh8buCebukgTaPxUk5punbgLCtbM7t2V/aq9&#10;9earoC0XG2zRlJO0mY4feCb9+/dvERkd+UVkdBSrSSGSmjm4B1s2tDMfPtXg+uH+5s+fOOjFiwOi&#10;I34ZEPXKTPrYALgzhgz1Gu5ChBUNmxaz4ldvLZFn8dry6dznEY+Ub0tpTR8TAND4eHdS3Jvm73uN&#10;mpWkJrFrCyewq9MHs6uzhrPiV8eya8ummoNKQ8pcVpI8x/zv4qVTfqXbAcCVZPYKHEtfZ9RXYcZa&#10;IYYSlsOjrzWsKfxCh3C/naFB+KU1ICrtAkYm0EipJrv2UnC31WVANzn7OWuu+TgW/uz1YvVttOs4&#10;ErPTuyn2xFAWf5sz0hwvCT/7S9NX0tcADlu2bj73WDV5M753EX0uAABgQSId1U0ilX/LxQYQQujm&#10;SmTyd1p2GPUIPa+BJsaGAc28qgZRp9dHc28giKouaQYdAwBiUpanzOciJjEVlsmjx7W++ixRpqNJ&#10;+E0t4BTKcpRruONPZE05yu+vv6HCDC0ewsZAaRgNn2pyc9cA9noP25bOK0oZxx0b9bU8R7mCjh94&#10;JhFRUWoaQNVl1ZmkhFBKmE3KonBb3MD+bNCACO5+0dGR5XED++L/j8BjEJaqMmiT8+kFCaM2ubhk&#10;3as3aQh1K4aaRj/XqiUaNf6PCUAT4NqW1a3o97+wvGaJerY5jiqeE8euJsax4ulDbyksrzdvzE3D&#10;xiURdFsAuIrMnl1G0tcY9VGY7UkIoWydHcriFc303+nYAKgvt2aJ4kMmawb2lHO31eWiiZOqHcfC&#10;bFH0c56WxSD0czMciaEqg6TR/diNGcPNf5alJHGvAxyxfPVs7nFq8mZ8KCI7AEANqP4ikck1NDKA&#10;EEJPUSJVJNIzG2iCpA1plm4Jon7ePpF780BMS3UqH/r4AIiJKU9ZxEVMYvkpmR3KohBJVftcpZqO&#10;C4D6YtitesakS7ohHHPGzGn8cSiSJp1yJ31s4L6kdZYF0/CpNjd37ch29grkLjBQDype4Y6N+oqZ&#10;xxoH4VFRsTRaaggHRYdfEB6bjgcAd+WadlUbY7o62Kw22RwaF786pqBqCCVEDSWrE7mLF7V4+trW&#10;ZH/6WACAxgVLT29u1Cb/auUcUIfqDXRbALiKnb26xNLXGI4oBFBfz49nv2TMMC+Xlz9nGPc6oy7p&#10;2ACoL+06jSiigZI1A4JHcbfZ4uebErnjmJslSjYimI4LuA4WE9RCmGWJhkaOKERRptcWWvk5b5+/&#10;Tx7MbbtWY4Ja0OcFAAAS6eh4GhdACKEnKZHKz7QMUHSm5zfQxEiPadYiY+Q9Px5fEcK92BJVXdIX&#10;N3OW3UsfHwAx4SImK5qs3GaLpvdqCKKEZfOqfh5miAIiY8hKfKB0b5LOcswZXp/ETLv4N8jqqykn&#10;6Xrp3rl96OMD92VDkMyLRk91uTWoI9tex0xROf17sMtbpnDHSH007U3qT8cPPIv+AwZ4RUZHFdNY&#10;qSEdMCB8Fx0XAJ5C8aKJmZUx1NyR5qXz6IWLuizVJiO8B6AJYNAkf02//23wB1NGSgDdFgCuIDMk&#10;MI6+xrBHIYT6MLafedk74bWEEEK9Pfglu2aHskjHBkB9oQFTTUqD7Z8dalzMBO4YFhRmjar6eQii&#10;3AsWHxrLBUb18I/Jg1hZylz6c95my1fN4rZZpzGhmHUMAFANSVBMcy+pvIjGBRBC6HFKFZgIoqlT&#10;vk/VxpSTZCy38mJLZNPoYwMgJsX5qhY0YhLNj2uIoSwKs0fd/tzSoyrMYAFERZhZp+rxZtg5lV3b&#10;qhBCU/5YrI865fv0sYF7kx7k3YIGT7a4uUvdy+edSBzKHyP10LBfdT8dP/Ac+vfv3yIyKkpPAyUX&#10;WRwVFYVZR4HHcVU9c7h5VqjU+iyDof65NCMlhG4bANC4MGiS9fz3f90imgTuQlZI18H09UVd7n45&#10;yBxBCfGTJYQStMwOJfxJX2PYIh0bAPWhbaeRPjRiEtPDqTO5Y1iQWzavY3wYHRtwHTfjQ/O5wKie&#10;mpfPWzef+1lfl8LsUsJ96fbqkj4nAACQyORTuKgAQgg9yEeHTmX3vJHMmv22k91RtuNqM5b9MD3X&#10;gSaAsARTmU75P/oiy0kOoY8PgJiIHkQdvb1M3lEVM73NHc/V1f85S5TpMxXelACiYdyjam/SJZVX&#10;Pd5MuxPZ1U1xrEQ7nplEjKJMOapI+vjA/aGxkz1uCepoDqMyewWyHT27ME23zmxL147mPzNDurBf&#10;X7f+Zqy9mnKSiui4gWcRERUxz0qY5FLDo6Px8xZ4FIbtK+83alZfohct7NWgSdbQbQMAGhdGTbKG&#10;fu/bokGT/C1miQLuQGavwIE0eLKm8Jojq9etvx+dOpB7HSF4UBHOzqvHcLfbKh0bAPVBmJmJRkxi&#10;WdPsUII/Z82t9rlPy2Iwm48bIdZyeda8MSuWGbcs537mWzVtqUMxlBB00ecEAGjatOww6hEvmeIT&#10;GhdACKHb23E0e2DWXHb32ynsjtLtrNkfmVVNpuc70MgRlq8z6ZI2WV5YmXLEu6hOFS7ms2zVPXQM&#10;AIhNWa6ymAubHFGIoYTIyfKnleO6mu/8GUQJYRYdFwCOUJqtetikSzrLHW85SnZNM5b9un4Yu6Yd&#10;z33MEU05SXr6+MAz2BQoK6ahkxgKYVTBwhGsTDeXO17sVZjljI4beA7C7FARUZFFNEhyDyMT6HgB&#10;cGeM2uQ87sKFA/4watiiAm/vYKLX123b4jedAGgEGLXqJfT73g4xOzdwOTt7dA6m8VNdHlK8wr2O&#10;OLVUXq8YyqRL+pWODYD6IPYMUQHd5KzXiwrzn59vSuSO4aoKn2e5n3dQDN57dCNuxocW08hITA1z&#10;R7LixZPMM80atvJxVMn6Bax40QRWnhjH3dcWb8aHYoZJAEA1vPzlE7jIAEII3VhJp9Hswelz2N+/&#10;SaMRVKV3fZf+Dj3fgUZOWY5STV9YmXbP5l5siaEJy+WBBqIsT5nPxU32+rGKmd67vUyeMEPUfv6Y&#10;5hQ+R5gd6ojyazomAByhXKfyMuUos7hj7bbGrOnmIEqwOH00K81ybPkAQZMu6aeKfao+dAzAM0gL&#10;DCiiMZNYfjLl1m9pl+5OZKU7pzq4TGNScbEOoagnEx4VFcuHSO6jMHsVHTMArqZIImn+tbe3z8nn&#10;nx942tt7ySkfnzdOeXsfuTxznIFewHDEK/OmslM+PjVa4ONTfMrHp6jAx+dwgbf326d8fNKFcZz0&#10;9h5f4OMTWfDCC36nfH2xlCkAbopxW/J4+n1vj6XpaiwtC1xKVo+uz9HgqS7fGtCbey1hyKrf+5Sm&#10;HGUhHRsA9UGYmYlGTY4qRFCz5BPMf6ZM/3OZyJoUPle4X4cuI7+h4wKuxelB1JwR7Ndpgyu9Oiee&#10;XU0axX5NjGO/Th/CribGMsOmxey32SO4+9pmCGZfBgBU8oiv/H6JVH6AxgYQQuiOSrqMYf9Z+ir7&#10;63fpXABl8Y7fdrK7P1jD/huZkE7PeaARY9IlzaMvqgRL98wWZSYIKpZhAg1FWZ4ynQucbFGYCUoI&#10;oD64HUB9eHt2qDf447kmyw8qmenjpC10TADYC9Or7irTKXfRY6yqwlJ5xZtHVUZRVzfEMMOOBIeC&#10;lfIc5Qo6BuA5ODOIejuub+VxYtg5hV3bqmDXto1hxh2TzUs30mOpqsLskKacpMOmPSos2+LhRERH&#10;5tMIyd1EFAVcjRBAnXr++d7m+Mnb+8gpb+8bNFIS/GHEEC5ccMSLY2K5bTuo8ZS3d54QTJ308RmZ&#10;7+2NgBUAN8CQkRJJv+/t0aBRb6XbBKAh0fbq+GBmSJebNHqqy+Ids7jXFfUzCctAAVERZmaiYZPF&#10;dp1GcLfVpBBBZS2cxsLDxpiXyhOWxOOP3+q+vWK6+b6BPUbhF4/dDGcumSdoSoytFkRVhlGzYtm1&#10;1bOYQbPa/PPfkSDKHHPFBOE1AACgEi+pQkGDAwghdDcfHTSFtXhtCftbQS0zQv2wjd23fSV7WDHT&#10;fB+JVHG5lUweSM97oBFibWaoqpZmTuduq4+mnKQiOgYAnIXpM1UYFzvd1iT8mfvn0nbCUnjmmaDe&#10;vD3Dk+W4FaIoIYYSlsGzckzXpundJF86JgDsoWy/qqVpb9JmemxZU4hSLEFU5WxRm+KZcccUm8Mo&#10;4RzN0lXN6TiA5+CsJfMEc8hvaRt3TmVX00Zyx93VjXHVvJauOETHCTyT8OjoMBofua9YPg80POaZ&#10;lry9N9yekYnGRpxFYS9x4YIjnu/dk9u2GAozSn3j7Y3fEAfAxRheX92Zft/bafG1baukdLsANCSZ&#10;IYFGGjzV5dfz4rjXrPVSp3ybjguA+tKu04giGjjZqrDs3Za5U80B1KKJk8z/tiWGEhQ+TxY86qZf&#10;8KgIOibgWoQl52hoJKY3EkeYo6eSTYvZtdQkVrJ+PjNs4ZfO+33GcO6+dYnl8gAAVWkjnXCfRCp/&#10;j4YHEELoLj4ycgb7Z8byWmeE+tvpLazFpqXs0WHTuPt7yRT4v09jpvTthY+YdMpV9MUUtUQzlhm3&#10;1z1Nr62W7k2aS8cCgLMozle1oCGUVXNVrGwff7ya4yhhmTw7ZoayaNIlXb35luo+OiYAbIEx/V3F&#10;579caDx/4jdT3h5Wtu9V7hizZtVZomgYJcwYZdo75w96n0p1SZcMu1XP0LEAz2FTJ38fGjGJaUZo&#10;EHfclO5KNEdP9Jir6rXNo76jYwWeSWRUlJ4Pj9xXYXk/+hwAcAYnn3++fYG393oaFNVlYa/u3IUL&#10;e726fC474+/HbVtMC3x88oUZr+jzBgA0DKXpyx+m3/v2atCsnkW3C0BDkhnSJZ8GT3X5UXx/7vVH&#10;fTTlJK2k4wKgvrTvNEJNQydBOkOUNFhunv1JWA5PmN3p802JlfGTEEUJs0QJt9HjtjbzNsz6kY4H&#10;uB5hyTkaGonpjVlx3M95a96YNpS7b53GhAbT5wMAaLpIZPI4K/EAhBC63IcmzWb37lnN7vwlgwug&#10;LDY/8Rr7d/Ii9lh4And/ixKZ/PsnAhT4BbLGSNiw1f2/3vbqEfoiypqlmdPY1ddimCFjIvcxezXl&#10;KI9V7FU9RccDgDOxddm8chpECTHUYcdiKLM65Qk6FgBswfDjqWeM358sKr1UyCr97ktm+ngbf5wR&#10;S3fNZL9uGM4FKZVuGM5Kdkx+vzxHmVGWk1RsuZ9Jl3QWMZTns6mLNIFGTGJLjzmze+eyEu04/ni7&#10;bXFafCkdK/A8oqKifGhwVKNRUSwiOopF0dtdYEREBN7QBU7lrSefHHjKx6eIRkS2eLrDC9yFC3u9&#10;NGkUt10xLfDxKan8t7f3rgIfHyx/DkADU5Suam7UJv9Kv//t8dusTWdi8o7PCdPrA/vo9ffTxwDA&#10;2WSFdFlHgydb/PG1SfzrDwct1c1FLA9Ep33H+DAaQ1lTmP2JHpOCh1NnspgB41ihZjb3sboUlqWn&#10;4wGuR1hyjguNRFRYCo/+nLfm75MHc/etzZvxoVhWFABQiSQoprmXTPE/Gg9ACKGrlASOYQ8kJrG7&#10;30lld5Tv4AIoi//4eB37z6J57PHQ8dw2rCmRyZfRcyDwULz7q1u0e3lNcOeo1O/b9VvHBJNVy7gX&#10;UtYsvr0czrX0McyYVZ8l9JKm0HEB4GxsniWq6rEqRFAOLJFHfIOOBYDaEGaFKvmhYInxxzN/VIuh&#10;qmg6+xkzfZBKj7VqGrTjuSDF4tW0Eb+VrI9/2vx4etVdphyVX9leVaDwdzoe4Hls6hKgpwGT2Bp3&#10;z+GOOYumPbOZIWM8N2PUL+uH37z5Vsrf6XiBZxERFaWmsVFldGSJnwbwH7NHYRvCtujt9bRYiLno&#10;8wFADDJbtw5786mnrtKIyB5LNi7jLl7YY2FwF26bYnraz+9Gtdu8vW8U+PhknHz++T50fwAAnEfx&#10;9jU59PvfXhecOsMmFX7LRn11kg349MiRV/T6kf31+hb0sQBwBlk9u4ymsZMt5vTvwUpreQ1ij8Y9&#10;qvZ0XACIgS3L5vXtO5o7JoUZoYRZoxyJoW6ZtJmOBbgHN+N6p9PgSCydFkTF9U6nzwMA0HRpKZMP&#10;pdEAhBC6wpYh49l/Fr7K/nF4HRc/WbyjYge7+91U9sDsJCYJHM1tow4LJX6jX6DnQeBhCCGUb/ja&#10;05YQqqqvxKawz7fOt/KC6k8NO6b8eWFTmF1k2zhWttfeNyOSvsIFd+AqSo+qYrkAiuroTFA1i3VH&#10;gc389NPX9xgvFHxMA6iaNH35Div73yJ6zN1y71wuSLF4betoHX1s0DjY1EUWS+MlZ8gdbzW5dy4r&#10;zZ5hDqkFTXtUj9ExA88iIiqyyBIZ3YqWIml45LYKY6fPB4D68k4nabddTz55Zv/TT3MRkT3+PGcS&#10;d/HCVq8op3DbE9vTUn/uttsaT3t7p33j49OT7hsAgDhMKipqMaXoh9gp3/6YP/3bH4rfPPgudx6w&#10;xy15R9nUb3+sNO7E5yz84MHyiEOH1FF6/cP08QEQk10hXTrR2MlWL6ydKCzxzr/msEddUh4dEwBi&#10;0bZTfCwNoKgvvlx9highgspaOI0/Vu2wVKdMomMB7gGLCfWiwZFY/jZnJPcz3pr2B1EhCfR5AACa&#10;KFFRd3rJFDor0QCEEDaYj72SwP6tXsiaH9/IBVAW7/xVy+7du5o9lDCbu79dSuUL6akQeAjCrFBt&#10;+61T0wjKmlsWLeVeVFXVMktU5Swjr8Wykm1jmTFzKjPpbq13Xotflu9VhdDxAdCQlOUpdVwEVdW3&#10;ueO2fu6ZO5COAQBrCEvkGX48e5FGT3V64RtW+omGP/aE33zNnM6KN5PzdtoIo+H1hM708YHnsyFI&#10;5rUpUFZM4yVnWJJtbxB9232qaDpu4DnYtVyeuxoViSAUiIY+KOiuj0K6fZXdpg3b8+ST7BtvbxoL&#10;2WxR2EvcxQtbLerTm9ue2J728+Vuq2qBt/eVAh+ftaeefz6Q7icAgGNMLboQPPXbi+qp3/5YXDVg&#10;ElyXf4L9mLWROx/Y4v6D71XbluCEM+fZgE8+tYRRS2L0+uZ0PACIRWZIYDGNnWzx5MIR5tcUpdnT&#10;mWnXLP61hg0a984dSscDgJi07zgin0ZQVZUGjeKOy3qL9x7dGmfNEnX91XHcz3hr/j59GHffWo0L&#10;nUefAwCgaeIVoIjmYgEIIWwgHx06lbXYtJT97dRmLoCyeNeFdHbf68vZw6NmcPd3SKmi4HH/ke3o&#10;+RC4OcKsUO36ri2i4VNtDpcns5+zydJhtzXumMzNNGKxeLPcaMyatV5YIsyUk2Ssej+TLqm8dM+c&#10;3nR8ALiCsjylmguhLH5k/dh3VJMuyZc+PgCUqxdOext/PGPkYic7NJ3+hJne5pdALc2axq5uGoHZ&#10;oRo5mzr5+6QFBhTRcMlZ0uPMVsv3KRfQsQPPITwqKpYLjBrSKCu3OWB4dHQYfW4AOMK+Dj6zhRjK&#10;4ufPP8+FQvZYnLqAu4BRlw0xO5SdXjjp7b2y4IUX/Oj+AgDYxq0Q6gedtRCqqnMKv2UH39/PnRfq&#10;0loQZTHm2AkWcfCgYMEren0AHRsAYpDVK3ANjZ1sMW/aoMrXFSUZE1nxFjkr0U5gpVnTzTPT0tce&#10;VTXpks6adEm4yA+cjndQTIt2HUcW0xCqqrkbErljtD6a9if503EA94HFBLXgoiMRvL54Mvcz3prX&#10;VyWwG+vGsz9mRrCbk/pz26FiyTwAgAWJTJ7FxQIQQuhkH5bPYPdtX2GOnWgAZfFvBWmsxcYl7NHB&#10;U7j711upQknPh8CNadd3TULbvuuKafBki7LItezwhgXcCyzB4s2juBjKHERpx75a9fFLdSqfUt3c&#10;kSZdUkL5PlWbqh8DwNWUHlX5mI4mzRM0//0zVZgpT1lU9pmKle3nj3uH1CVdoo8LAOXXb7+aUXLh&#10;1FUaODmiqSifmT7LZKb91ZdAFZYsu7ohhl19La68fPesVnQMwLNJ6ywLbqiZoQQz+3bnz3e2qkt6&#10;m44feA6RUZH7aVzkoRb379+/BX1+ANhD9lNPBe7v8MLVqkFUbvv2NA6yy+8GhHEXMGrTsE3NCrt1&#10;5bbjDhZ4exee8vFZWPj88+3pvgMAWEcIoaZ8+6OeRkp1mfLFF6xo9xbuHFGTew5/xG2jqlWiqBvh&#10;ev0sOk4A6ktmr47taexkix+Pi6z22qLk9Ynm17nVZkTeGFfN4tfif2fZUX+jYwDAmbTtNNKntpmi&#10;ds6v3xJ5xJMsW4Vj3M1h8aGxNDyqrxUrZnA/461pejONXS/ad8uCdFaWt4BVvDWN/aYdw26sjGF/&#10;zAivtt2b8aHFdPwAgKaHRCoP85LK/+BCAQghdJIPTZ7N7s1Zze78NYMLoCw2P/Ya+/fqheyxsEnc&#10;/cVSIpV/0UqmeJKeF4GbISyR167funQaOTlisoqfbcSYNZ1d3RRf7Q2Ha5vl39BxAOBpFOerWghR&#10;VLlemCUqiTv2HXAdfQwAqvLjmWOzjD+e/Z2GTfX21CFW9lb1JVDNUdS2cfgtr0bGpi7ShIaMoQT3&#10;DXyRnuvs0rBfdT99HsAziIiKvGolLvJMsXQeqAc5Tz99b473829WjaEEP2nblguD7PWXRbO4ixg1&#10;+cOoodz93c0CH5+vC7y9537j44M3EgCogdshVD4Nk+xxetEFlnH0E/bdrs3cuYK67JuT3P2pVaIo&#10;9srBgysH6fX4/xsQlayQLkdo8FSXH8T25V9bvJ7Arm4Yzv3SZlUrdo57ij4+AA1Bu4CRCe07jtS3&#10;6zRSJ/y9XccR84QgatrICdyxXA/xusZDuBnfu4hGTfWxLDWJ+xlv1cw1rOKb3X9GUUX7WMXJzdVW&#10;TCg/kMh+26JgNyeHmbd9My4kgY4fANC08JLKX6eRAIQQiq2kyxj2wNwkdvd7qeyOih1cAGXx/w6t&#10;Y/cvnMda9hrPbcMZSmSj8cth7sytGGqtjoZN9VFYQo++2Kq6dN4vG4bfxJsLoLFgODQ3rOwdJTPt&#10;mskd9/ZqzJnTk24fAAuXTp/YUPx9wXUuZhLLc3ms7MgOVrbv9jKQuqQ80x7VY3QcwDNJD/JukRYY&#10;kE5jpYbwyLTB3PnOHoWZI+nzAe5PdHR0Xy4q8nAjIiKC6fMEwBZ2tW49jcZQgh+JEESd7dKZGdKW&#10;8xcyiL/Mn87d16319j522sdn2lft2j1O9ycATRFhObrwgweXjvnmzI66lsazRyGMSs87wvLfyGQl&#10;GancuSP7Ez13n5oclnusMoqKOHhQF6XX30OfBwCOkhkSGEaDp7r8X3Qo99pCsHRXIru2Rc6FUJW/&#10;xLl1/Fj6+AC4inayEcHPdx7Jdi+adpMey45oykmaSB8DuCc340PVNGqy27H92B+vxrMb2+ay0p38&#10;z/maLDusqRZEmaOos5ms7MSi6mHUJ3PZ9dfHsd/nD0IUBUATRuI/0ofGARBCKKaPh45n/1n8KvvH&#10;J+u4+MniHWU72N1vp7AHEpOYpNNobhvOVX5JEhTTnJ4fgRvgjBjK4iuxKazw9VerveAyaMffemNh&#10;29hsOhYAPJVyncrL/IaCLomVaMaysr1zuDcbbFKXdInpVXfR7QNQcPy9R3/4JnfH1W+/4SMmJ2j6&#10;8m1W9n4KM+1NGk/HAjyXtECZmoZKDeGWoI7sSkYif86zw8tapXGOz+IYlUSF/1B6EJEDorJpUOTp&#10;RkRH5tPnCUBdZLVp02tP22cv0xhK8N1nnuFDIAc8/3IoM2xewV3IsPjLwpnstNSfu58nWODj83HB&#10;889POOPj8wDdtwA0FV7R60eGHzz4uyU2isv/gk0p+oELkupr0tnzbEP+MZb1yUGmOfqp+d/0c2pz&#10;8vkLbNCRz/6Mog4c2BV1+LAvfT4AOEpWSJddNHqqzTcH9OZeW1RVmBW5JH2Meam8qkHU1a1jdtLH&#10;BsCVhL6oePu9ldNZ2Z7Z3HFsjyZd0g3MwOw5sPiQMC5wstGbU6LY75kL2fWCXZVBU2n2Ou51Qk2W&#10;Zq9l14ty+Cjq/F5W9vmKalGUxYp9k9lvy4buos8DAND48ZIq1vNxAIQQ1t/HwhPYv1IWsr9/vpEL&#10;oCzeeUXL7t29mj00MZG7f0Mq8ZePpudH4GLMMVTfdfk0ZBJTWeRa9vnW+dVeeJVoxn3PVEGIPkCj&#10;wbBb9Yzl+DbsnMqupsUzw44Eu8OoUt3cWLptAM6dOOBfdOJAZvH3J7lwyZkafyi4bizKG0zHAzwT&#10;YZk8Gio1lKsDBrEPpy1ghl38ec8ejy2czxLbLy2e2XbpLFUQ4lFPIDIq8kcaFDUGo6KifOhzBaAm&#10;stq0eSCrdes9NISy+L+nn+YCIEc917Mbt3yeIX0Vu5wgZ6c7vMB9vqdZ4O39wUlv71EFTz99L93P&#10;ADRmXtHre0ccPPhHlZmXzA45msumnL/ARUmudlLht9XGGX7w4FsRer0ffV4AOEJmaJcOWb0Cc2n4&#10;VJNvRPTiXlfU6N45zLRnttnSPXPX08cGwJUYdXOCheO0dNcsZtwxhT9+bVWnfJtuG7gvLKaXDw2d&#10;6nRsPy6Eslj23hYufKrNss9e57ZRua2vUrggyuzRJFaRPeFqRdZ4zEQGQBPBy2/0014yxXkaBkAI&#10;YX18dNhU1mLzEva3M5u5AMriX79NZ//ULmePjJzB3d8VSmTyHHqOBC7EmTNDWXPLoqWVL7xMOSq8&#10;EQYaFcIyd1XfXCjJmHTrNwrXD2fX0hXMuHOq+Q017k2I6m9IvE+3C0Bhrr79ueMHLvx0Np8LlhrG&#10;s9dKLxfOZUVFmJXHgxGWytsUKCumoVJDuL5TT6b0nsVmtlvGXpUuZbpRC9mplHkOx1Hr+yw2b2tG&#10;u2Xbp7Vf9Dx9rsC9iIyKMtCYyF2MsHKbzUZF6uhzBaAmstq0SaIRVFX3PvkkO+ntzcU/9VEIo74b&#10;EMa+De/LTvt24D7eCPzfqeefH3bM1/evdH8D0NiI0usfjjx4sJjGUNWiKCfMFFVfR311ko71Kyyf&#10;B8QiKySwd2ZIoJHGT9Z8q44ZomrSpFO+Rx8XAFdStmfuQMvxWaIdz4q3yFnprpncsVuXpj2qALpt&#10;4L6w+NBYLniqRWFpvN/ya4mYjm7noqfaNOW8xm2jquVfr+WDKMtSekfmsvIPZ+4qO6HqRJ8XAKBx&#10;4SVTTKJRAIQQOurDo2ex+3asYHf9uI0LoCz+7eRm1mLDEvbfQVO5+7tSiVReIZGO6kbPk8AFNHQM&#10;ZTFZtYyV5ygX0fEA4OmU58yNr/bmgrB03rax1aZbNwdSG+PMb1iUbBsnRFKmshxlumB5jnIFy1bh&#10;zWFQjXPH9H3OHTtgvFiQx4wXz1qJlZyj8RJ5rMuFzHSxcMvVi+cldIzAM9jYWTaPhkoN5TK/OHPA&#10;RE18bhlLCVliDqQ+mbvAPPvTSfU8djFdxa5mqszn0mvZSvO/v9s4j51YPJ9lxy4038+yjRltl76Z&#10;+OyyLvT5AvegX79+90ZER/7OxURuYpSV2+yx/4ABXvQ5A0DZ3aZN36wnn7S6VF5Vv3j+eRr8QBss&#10;8Pbec8rHJ4rudwAaE1GHD2+lERQ19ng+m+yGUVS1pfNuzRSVHa7XP0OfIwCOkNUzMCirV2AmDaCo&#10;bw9+iQtCbNGUk2Rk6ViuG7gPJl1SQuUxqktixZtHmd9rLE4byYzbJ9f9i5i3TKPbBe7Nzbje6TR6&#10;surYfuzGOylcsMR5TsdKd6zhwqfaLP8qm99OtShqAxdDVdWUpyw3HU2ax/Q4pwLQWPGSKt6mUQCE&#10;ENrrg1PmsHv2JbO/XHudC6AsNs/bwP69ciF7rN8k7v7uokQmX0bPk8AFtOu3Lp3GSg3n+gN0PAB4&#10;OuX7lAvomwzCGxHCb2z9uqF6FGWxeIviMt0OAAKMsTsK8z6aWXj8wC9Fnx9mxotnuGjJGRrNf57j&#10;br/lOSHKOvrTT18j3PNA0gIDimio1BCu6fgim/u8kouhRLXtkk9mtlvSlz5n4Hr6x/RvEREV+QcN&#10;iRqPkQn0OQNQlexWrVpmt2nzJo2frJn33HNc7ANt9vdT3t7bC154AT8LQKMjXK/vSeOnmozP/5IL&#10;klwtXTrvttvDDx9uRZ8rAI6gDwq6KzOkS0JWr8AiGkLdMvDKV6/GvUbfr7HZvUpEt8BtMOmSllc9&#10;PkuzZ7DizSOr/yLma7Hs2lYFu6Ydzww7Eljp7sQrppwkvWBZjlKNX8b0LFhMaPDN+NBiLn4i3pw9&#10;pNZZoahlBzVc9FSbpg+3ctugVpzczIVQVFOe6lNTrmrszYJlWP4agEaEJEDem8YAEEJoq5KgseyB&#10;JCW7+4M17I7f+ADK4v8dWMvun69iLXuO47bhbkqk8i8e7zTuUXq+BA1Iu75rEvhIqWFt23edno4L&#10;AE+mTKfM5t44u61xe4J5ZigaRF3dIi+i2wGg8PNPHizM0688d/wAO3/8ALty7ksrcZLrNF4qfMdw&#10;8fSzdNzAfdnUyd+HhkoN5eIOY/iAyQnOaLu0dGa7JcH0uQPXw0dEjcioSKwHDmolq02bxTR8qslP&#10;27WjkQ+00wJvb9MpH58tZ3x8etGvBQCeSsSBA7usBEU1Kv/qJBcludq4E59z4ww/ePCNIL3+Lvp8&#10;AagPO3p28tvRKzByZ68usZkhgWHCv7ODgu4p3Zs0l75PY4eYTQe4DWU65S56jJZmz7T6nmOlW+X4&#10;xWQPhcUEtbgZH5pP4yfqjXXjWfmXaeZZmsye3MIqTm1j1wt3cdFSZbx0dq9ds0SV7kg1zyxFt0O1&#10;JYoym6vKMeW+GkGfMwDAM5FI5ck0BoAQwrp8/KUJ7D/L5rN/fLqei58s/qV0O7vnrWT24Mw5zKsj&#10;vw13ViIdHU/Pl6CBaNt/rU/bvuuKaaDkChFFgcZEWU7SBfqmRFVNu2exa1vkZIYo+Vm6HdC0KczV&#10;ty88ptcIMZTgpYI8LkhyBw0Xz75f/tOZ1nT8wD1J6ywLpqFSpcLMUYEydVpgQDr3sXq6KbAzm9V+&#10;CRcvOcsZbZf+PqPt0kj6/IHrEJaU4yKiRmR4ZMT1gICA/9LnDYBAVuvW0VmtW/9Kw6eaPNC2LRf4&#10;QIf9tcDbe903L7zQlX5dAPAkwg8c6Btx8OANGhPV5sAjR9i40+e4KMmVTj5/gQ345FNurBGHDi2h&#10;zxkAZ2DKSTpM36OxVZMu6RemVyHeA26BSZd0lh6jZvfOZdfSR/MxlPDeY/poDd0OcH/MMVRcqI7G&#10;T9VUvMyu75vGx0ZVPbGIVXy9hl0/xy95V3Z0Oxc+1WZ57nZuG9asa/m8qprylDvLj6iwFD0AHkxL&#10;6cgnJDL5KRoCQAhhTf43cjL715pF7O9fbOICKIt3/qRh9+5axR4aP4u7v6cokSmy6TkTNADe/dUt&#10;2vVdW0TDJFeKKAo0Bsp1Ki/uzYgaFJbRM7yewAzC1NUZ4z+h2wJNl6J8vVfh8QMFlhjq/IlDzPBj&#10;wyyVZ7JyW92ezaPPAbgnGwOlYTRWMhsoU6cHebcQTOsiy+c+Xk9XyQZw0ZKzndV+8bWZ7ZehvHcT&#10;IiIigiOshESNyY6dO2f6+vq2pM8dNG2yvLyezmrT5iMaPdXme888Q6MeWF+9vX887eOz6mtvbyn9&#10;GgHgCYQfPJjBRUQ2ODQ3j4uSXK3im1PcOIXY6xW9HsvPAqfy1rsJkfR9GXt9/aNxX0fnDhoYpA9C&#10;GAVcRrFO1YIem1TD9sns6sbYakHU1a2jN9NtAffGlhjq5tg+rOLd6VxgVLPzboVRRTnV4iXTGxu5&#10;8KkmTW+ncfFTTZZ9lWJlDNY15Sq/LT+mXFCRO/9pui8AAO6PRKaIpREAhBBa85GYaeyfW5exvxZu&#10;4QIoi389v5X9c9sy9kj8dO7+nqhEpkD43dC067dWR4Mk6661cptTTadjBcCTKNXNjaVvQtgojn1g&#10;5nz+gajC4/pcSwwl+HPh51YiJPfSeKlQS58LcD+sBlGBMrXl4+YZoujHRXDhC+O4YKkhnPXcotKZ&#10;7ZYPr74XgCsIj4qKpQFRY7N7z+7Mz8/vjbZt295Dnz9oumS3br2aBk91+ebTT/NBDxTFAm/v8oLn&#10;nx9Nv04AuDPhev0z4QcOfGclIrLJkV98zUVJrrTGWaIOHrwQeejQQPr8ARCLqGOD9CsOj2In35pB&#10;34+xWWNOEltweASLzht4Njp3cE/6GAA0BKV75vSmx6ZVdUnMmDmVlWjGsWtbFOzatvGr6LaA+3Ir&#10;huqdTgMo6m8bR3JhkS2Wf5nCKgqzKsOlim92sVIbo6jSXevY9TN7ufipJsu/WM09fu0qL5UeVY2k&#10;+wQA4N54SeW7aQAAIYRVfXjsLHZf1kp210UNF0BZ/PtXm9i/1i9m/x0wmbu/JyuRKebQ8yZwIu36&#10;rkmwEiK5jW37ro2lYwbAUzDplDu5NyBs0JSTlEW3BZoe5/L0kYXHD5RXjaG+++ITLj5ylsaL/G32&#10;aPzxzEL6nIB7cWsGqCqxUmBAZYxpNZYSwQ2de7A5z83jYqWGMvG5RaYZbZcPrr4nQENjCaIa8yxR&#10;L/V5ifn5+wnukEqlbek+AE2PrFatYrLatCmjwVNd5jz5JCuwEvNAcTzp7Y1ZaIBHEaHXj7YSD9ls&#10;5KFDbFLhd1yY5ErjP/+SG6dg+MGDl/rr9fitSSA6kbkDhkUfG8QsTjoSwzbrx7CP353Kftk/l3uP&#10;pjZ3fTjh1nbyBhqi8gbNiy+Iv5c+HgDOxJSTtJQel7ZYqpuLwMSDsCWGujm+Lyv7LMlKUGSb5Z+v&#10;rDZTlDmK2rGGC6CsWf7FnzGVLZbnL+Uev26VR0xHVX503wAA3I8nAkY95yWT/0IDAAghFHxw2hx2&#10;zxvJ7C8lr3MBlMXmRzewf6+Yzx7vM5G7f6NQqviAnjuBkxCWymvbd10xjZCc63rWrj+9rXbb9l/r&#10;Q8cOgLtj2qN6zKRLukHfcLDRN+j2QNOi8NhHk84d0/9UNYYS/OX8l1x45DQvn+Nvs1PDxcK59LkB&#10;9yItMKBICJU2BcqKhUCq8nYnLJUnuFoaxUVKDe2M9kv/mPjUoh7V9wRoSKrPEBXJxUSNwfDICEsQ&#10;JXjY39//YbofQNMh88knvbPatPmUxk62+qW3NxfyQJFs3/4Z+vUCwJ2JOHjwTRoO2Wvs8XwuSnKl&#10;wixRdIwWww8cyAn/8EMJ3Q8AOEpMfkyLqGOD3qoaRFGnHYlliw6PYKkH5Uzz0ViW9dF49t77k80K&#10;f9/x0TimPihnk4/EcveNzhu0adCxQfjZAhoEplc1N+mSDlp5X7FOTbqksXR7wD25GReSQOMna97Y&#10;NMpKRGSf5V+trRYuVeRn2bR8Xlnudi56qs2K83tZ+bH53OPXpSlPeaMsT6kuzldVvn8FAHA/vALk&#10;E7iL/xDCJm3L4LHsfpWS/d9Ha1iz33dyAZTF//toLbt/noq17D6W20ajUqr4/Qnp6C70/AmcgLAk&#10;HY2P3NK+a4vo2AFwd8pyklLpmw22aspJOky3B5oOhcf0CTSEMs8O9dWnXHDkCRovFi756aevsWSU&#10;myLMCiWESpu6SCtnyHDW7FCCCzuM5wIla6p8l7L0qEXsrQkL2BHlAvOfwr/p5zlq4vOLfh/TWtWp&#10;+t4ADUVTWDJPMKhbcNUo6k2pVBpA9wVoGmS2br2BRk72ePy55/iQB9bfANk5FhR0F/16AeCuhOv1&#10;PcMPHvydRkP2GnX4MBtbcJYLk1xpzLET3DiruJLuCwAcJfrYoLFcxCSyUccGvjng+AD8AgZwOmV7&#10;VYH0PUVbNemSMEumB8DiQ8JuxocW0/jJmhVvTeMCIkcsL9haPV46q6sziir77HUueqrTM9u5x7Zd&#10;5SVjrmoo3V8AAPfAS6rYw138hxA2SR9/eQL7z/L57B9H13Pxk8W/GLabZ4x6cMZc7v6N21FJ9PwJ&#10;RObZPuvCuPDIjcXSecCTMOXMjaRvNNjjj5lzS7JWJb6zJ3n2jpzk2anvrEmcn5Q4vcfMmTOxXEAj&#10;pkivb37u+IH5hccP/EFjKPPsUEVfcbGRp2i8eDadMT0uOLoh5vgpMKCo6uxQm7oE6GnIJJZK75lc&#10;nFRVIYTSjVrIrmaquHOj4PkN89iOYQu5+znkc/N+XxU0A4GKC6gxiIqycpsbW9eSf2Hhr1QNopiv&#10;n+8Hvr6+wXR/gMZN9pNPKrLbtLlJIyd7PNKuHR/zwHr7/fABv5doUjYbt6V0o183ANyRiEOHlluJ&#10;hRxy+LETXJTkSmubJUowUq8fSPcHAI4QnTfwLA2YnGLewOLo3ME96eMDIBYsO/tOU45yO33NbKvl&#10;OcpFdJvAvWAxQS1uxofm0/DJqsJyeYdmWwmHHPD4YlZxWlM9Xjq/j5V/tp2VWgmjSnemmmeS4oIn&#10;Gyz7KoV/fDssParC0o8AuBlPyMY87yVV/Mpf+IcQNiX/Gz2Z/WvtYvb3rzZxAZTFuy5p2H1Zq9jD&#10;42Zx928ayj+k51AgIsJSee36rsun0ZE7KyztR58HAK5GpVK1mD17tk9iYmLYrFmzEubMmaNeoprz&#10;v482zPmjeA//ZoOtvrNuLps9e3Zd6oTHEx5bGAcdG/As9Hr9XedPHFhDIyiLP36Ty0VGnqbpcuGW&#10;8p/OtqHPHbgWIYTa1EVWGR2ndZYF04hJLDd0DmaJ7WuOmYQY6sTi+dw50ZrC5wmfT7dhr9Ofm3tj&#10;efcxz1ffK8DZ1BhENUJlHQNoFHXJ19cXy6g0ETLbtAnIat06nwZO9nqwbVsu5mkMFli5rSG9PGsi&#10;M2pTmUGT8qNRm7K8VJvqTb+GALgTEQcPXqChUH0cd6qQC5Nc6ZCjudwYq1gQcfBgCN0nANhD9PFB&#10;fblwyYlG5Q28En1sYGKMPqY5HQsA9aVUN3ckfZ1sj8Ls9KW6ubGle+b0NurmBBvTY3qUq4Pwi5hu&#10;BIsLnceFTzX4hzKai4XqY/kXK9n1wkwuYLpelMPKT+xkZfp0Vrp/Iyvd9xor/yTDyufZprB0Hn1s&#10;Wy3/bN5ltn/l/XS/AQBci5ds9ET+oj+EsKn4SOw09s/0Zeyv57dwAZTFv57byv65dRl7JHY6d/+m&#10;pfwPL395V3oeBSLRru+aBBoc1WZbK7eJbl8rtxGFWa3ocwGgISnNVj18Sjt30zfapKNfa5KuHdsy&#10;9/re5Dls1fw5NFYyq1kxl+Wnz+XedKjNI5uT2KtJ/LZssEgIpDCLlOdx5jP9Y4XHD6ynEVS12aHO&#10;f8kFRp6o8dLZXcU/nu1A9wFwLVVnh0rrItPRkEksUwL6ckGSRXtiKIvCLFL1XUZvRrtlLMl/5u+r&#10;eo0ZW32vAGfS6IKoqJpni+r90ovVgiizfn7H/Pz8wul+AY2LdImkeVbr1uk0bnLED555hot5YP08&#10;I5Oy4uT55iCqisUl21KmsfR0XLgGbkfEoUM9rERC9XL48XwuSnKlim9OcWOsavjBg/lBesw6Cxwn&#10;+tig1TRaagij8gauG5A3oDUdDwC2wNRBLa6re/lUqLuHVai7J5Sru80r2zRwo0mXdIO+Rq6XexJv&#10;VKwJKbqe0oPdVvi7Tni8cnUPzHLbwNyeHcqmpfIEbywbxgVD9bX8SzUXMDnDshOLuMeuS9NnKlaa&#10;s5wZNOqs0owUBNMAuBFeMvle/qI/hLCx+9C4RHZv9kp2508aLoCy+PcvN7F/rVlsnj2K3r/JKlUo&#10;6XkUiMCt2aHWFtHYyPWut3Ibda2OPh8AGoKTGaoOp7RJxw17k/7g3jDIUbJSnZJlrLQeRQmmLJzD&#10;LmYlcfezKMwmdVI7l21cUvM27BFhlOdw7uihp84dP7CNBlBVvfD1EWb48QwXFznVy1ZuE0njxcJ3&#10;DBfPBNF9AdwDYfk8GjKJ5Ur/IVyQZNHeGKqqH81YwG3PHqc8s5DN8Z/8+8ru4ybR/QGcQ6MLomox&#10;PDKCmyXqtgV+fn5D6b4BjYfMNm0SaNjkqG8hiBLd8y/2ojHUn2pSDhm2pSpY9tp76NcVAFcRodcn&#10;0UCovkZ//DEbf+Y8Fya50gGffMqNs5qHDi2h+wYAWxj85eB/RR8bmE9jpYYy6tjAnOjjg/Hbv8Am&#10;hABKCJEqUrrnV6T0KK4SKZmtSOlpKts9g3ttXF9Nu6b/Th+LqCtXd6+cYRo4DxYfEkajp9r8ffEQ&#10;LhoSw4qCNC5gEtvyr9dyj1uXpvcWVy7ZZ9CoLxgz1POuapJb0v0IAGhYvKQKby+p/Cp3wR9C2DgN&#10;GM0enDmX3fO/FPYX43YugLL4jyPr2X+WLWCPvzyR30ZTVyrX03MpEIFn+66Zx4dGdWlLrCSWNT8W&#10;ls0DruDtNXMTr9UQQlX12l4l27C49qBJmDFK/9qtWaOEP/elzjXHUg7OCFWriYmJxcJyfvT5APeh&#10;KF/fovD4gcM0gKL+dCafi4qc7zkrt4mn8eLZS4YfT2HJKDdjUyd/HxoxieliXwUXIwnqRi3kzqn2&#10;en7DPKbuuYTbtq1OeFrJZvtP/H1pt3HT6H4B4mNrEFXTrEtubRR/W/ee3WkMZfE7X6mvgu4f4Pns&#10;at06OLt16wIaNjlqzlNPcUEPrJ8/jonjQyjOlDxjuhozIgC3IPzAgbe5OEgER3z+FRcludK4E59z&#10;Y6xq+IEDP4d/9FEE3T8A1MWA44PDaaTU0EYdG5QbeWJgJB0bAALCTFCWCMpKiMS7ZRD3ulgUt4+r&#10;K4piQqSFMMq53IwL1dHoqTZ/XzqUi4bEsDx/Cas48zoXMYlp+dcbuMetTdPBBcyYtaoyiLJYqlG/&#10;Z9QmD6T7EgDQcEhkirHcxX4IYaOzZY9x7P5X57H/06/l4qdKb+xk//fhGna/UskkwWO5bcA/lfjL&#10;O9LzKagHwuxQQlREQyNP8un+GzDrDWgwCjKUcy7snFtnDGWxaEcSS18+l4uTXOnMmTNxEccNKczV&#10;tz93TL+Hxk/U8ycONvzsUA3lxbNfGi8XDqL7BriOtM6yYBoxiek87+lciCQslScsfUfPp44qxFX0&#10;MWx1VKsZbJbfJLaq1/iFdN8AcbE1iGosvtTnJRpCVerr5/uLr7/vFLqPgOeyvWXLf2W1aZNJo6b6&#10;+pW3Nxf1QMe9Mn+GlQCK16BN+c2oSUk3alJ70q81AA3FK3p9+/ADB0poHCSGg498xiafv8CFSa5y&#10;UuG33Bit+F744cOt6H4CoDai8gam0UDJJeYNMkbmIYoC1RGWw7u9RN2t6Cg1hFVsCGPlmwey8vTh&#10;rGJjhPm2qlFSeWrITWfMEiVYsSnyOo2grNsdv9HuBOxdLs8cRDlphiizn6/gIiYxrTit5R+zFo27&#10;V3IxVKWa5FKDVp1aqk31pvsVAOB8vKTy1+mFfghh4/GxvhPZv1csYM1zX+MDqNv+5VoGu2e/mj04&#10;dTZ3f2hdiUyOawNi4tjsUK5yrfXZovquSaDPCwBnUJqtetioU/5O3xSoy5+zk9jSebXPFNXQIopy&#10;L77+Wn+PLTNDCV4syONDokak8dLZcsPFM3gz2E1wdhCl9E7kIqS3JizgzqP19aR6njm0oo9Vl5Oe&#10;nsfin5jCpvkksCvrhobR/QPEIzw6OoxGQ41ZYdk8GkJRff19Z9H9BDyT7DZtZtGYSQzzn3uOi3qg&#10;YxZ2D2KGNOFCCh9A1aRBk/KTQZOy2rQ9xZd+zQFwNuF6fayVKEg0x58+x4VJrrTOZfOEmaIOHVpB&#10;9xMAtRF9bNAnligp4kgU67a7O+v91ous/6FXhEiJD5ecaNSxgSWReYPmyI/J/0rHCZoewvJ4lmXx&#10;KtaEsvJtsax872zudW6ZLolVbB1WPUhy0ixRwuMLY+EDKF5hRithdiv6vIDj2LtcnuAfiRFcOCSm&#10;Fd9s4kImsaw4v5d7vJo0vbOEj6CsaNCqjxm0KWNupqT8ne5fAIBzaNVx9INeMvk5eqEfQuj5/nfg&#10;FPav9YvZ379O4wIoi3f9uI3dt3MFe3jMTO7+sHYlMvkuek4FDiLMDtWu79oiLjByd/sKYVTV29bq&#10;6HMDwBmU6ZQp9A0BW/1y21yWvIAPk1wpoij34OxxfZvC4/rtNHyqyWvfneQiokbnxbPXDD+eTWSM&#10;3UH3F2hY0oO8W9CISUznPq+sFiDNaLdE1Nmhqips194l9ITxjG49i22NHMN+XT+M/bJ2KJYAcBJR&#10;UVE+NBpq7Hbq3ImLoKgd/Dqs9PX1vZ/uL+A57GrV6sWsNm2+pTGTGH7Wvj0X9ni6BVZuawi/HxTJ&#10;BU92WGzYljqXpac3p19/AJxF+MGDO2kQJKaKrwu4KMmVjvrqJDdGK96I0Ov96L4CwBox+pjm0ccG&#10;3bAESb3ffokFbA2otKOmE+u+pwd76d0+LPzTKC5gcprHByHsA82up/TQmcOijeHWQ6iqClFUWlS1&#10;IMlZs0SVvT6ai59qsQhRlHjcjAtJoMFTnY55mZUfSOQCIrEsP7GEVZzdwcVMYll2YhH3mFSTfiEr&#10;3bmai59qs1SrzjBuS+lG9zEAQHy8pIr+9CI/hNCzfWTEdPZPzXL216KtXABl8W9nt7AWW5ayR4dP&#10;4+4PbVQq/6GVr7wlPa8CB3i2z7owLjbyUIW4iz4/AMSkdJ+qd6lOeY17M8AOc7cIM0XxYZIrRRTl&#10;WvR6/V22zgwl+P1Xn/LxUANpvMjf5myNF88uu/b99/+m+w00LGmBAUU0ZBLL2e3nVwuQlnebz507&#10;xdbeJfQmPK1iByePNAdRiKKcR//+/VvQYKix271ndy6AsqqfX1qHDh1a030G3J89zzzzSHabNjk0&#10;ZBLLw+3acWGPp+uqIOqnWRNp5GS3Bk3qEaM2dTzbvv5f9FgAQEyC9Pq7wg8e/NJKECSa8flfclGS&#10;KxWW8KNjrMF9kYcOPUD3GQCUAccGdKkaIgXv7lYtiKJ22dGF9XlDmD0qnI+YRDTq2MA/BhwbhFlC&#10;mzBCRCTMDlWxdSgr2zOLez1r1V0zWMXmgX/O0JQWzX+OSFZs6EfDp9pEFCUSN+N6p3PBkw1WvDmV&#10;i4jEtPyL1VzIJJZlX6Vwj0ctza5lqbzaPWfQqOf8nLH6EbqvAQDiIfGXL+Mu8kMIPdKHJiSye3ev&#10;Ynf+rOUCKIt//2Ij+1fqIvbfiATu/tAR5QPoeRU4QNu+6/Q0LPJYX16DqAM4FZMuaR59E8ARj29N&#10;YnPn8GGSq0xMTCyePXu2D32+wPmcOfPZfYV5B9bT6Kk2L58+zkVDDaYLgihB48XCTdd+OoMQwIVs&#10;6iKLpSGTWNL4aMewhdx50xkeUS7gHrtG2y9lF5NjK4MocxS1fhiW63UCNBhq7L7U52U+fqrZw5gp&#10;yvPIat36VRoxielHzz7LhT3Qfs92DWTX1i7mAidHNWhT842a1J70eABALCIOHZJZCYFEdfixE1yU&#10;5GoHHfmMG6dV9fppdJ8BQInOGzSyaojUUdORi6Bqsu+2YDYrO4LN+mAIFzSJ40BjdN7ACXTMoGlQ&#10;ru4RXLEpknsNW6e6OaxiQ//KGKkscxL/OWK4ewaNnuoSUZQI3IwL1dHYyRZ/WxfPRURiW16whYuZ&#10;xLD86w3cY1W11Mal8mrToFW/aUhPjqD7GwAgDhKZ4iB/gR9C6DF2HM0emDWX3f12CrvDtJ0LoCz+&#10;45P17D9LXmWPvziB3wZ0WIlUnkzPq8BO2vZf68NFRR5oe8vf+67BhUngVMp0SZu4NwEc9MMNc1kS&#10;oqgmT+HxA4tp8FSXvxZ9zQVDDec5K7c1jMZLZ3ddu1iA5S9chHnZPCfMEvVaYFcuPnprwgLunOks&#10;z2+Yx5YELuXGYE39hInVgihEUc4hMjqqmEZDdjvAym1uanhkBOsS1JWGT7VZ4C3z9qL7DbgnWa1a&#10;vZLdps1lGjGJ6TtPP83FPdB+vx8SxUVNYmjQprxfmq7G/7GB6Lyi14/kIiCRHXI0lwuSXK3im1Pc&#10;OK164MC5yIMHu9P9BkBVovMGrbAESBGfRXPRk61GaHuw8P/1MW+DD5scNypv0OUBJwa/SMcNGj9l&#10;6/oOLds5gXv9aovl2ZPZ9Y3ht0KkdS9zHxfL61sG0eipVitSuufT5wns42Z8aD6NnWzxj1mRrOyT&#10;OVxMJKbl+ctYRWEmFzTV14rTWu6xKj2wgJXuXMUFTg5abNi2epUhI6Ut3e8AAMd5wm+Uv0Sm+I1e&#10;4IcQur8te45j9y+Yx/7v4FoufrJ4x/Wd7O73UtkDSUom6TqG2wasvxKp/GizqKg76fkV2MGzfdfM&#10;o3GRJys8H/ocARATk075Fn0DoD6+u24uFya52CKVSoXf2GogCvM+mll4TH+TBk+1+d0XnzDDj2e4&#10;WKgJ+b7x8jnMtuAi0jrLgmnQVF83dOrOhUfCcnb0fOls06MWceOgbu47hwuiBK+sG4L/f4hIRHRk&#10;Po2GGrtCFNXVnijKz++Ir69vf7rvgHux+8knW2W1bv0uDZjEdv9TT3FxD7Tfn2ZO4GIm0dSkXDVo&#10;UtaYMlIC6HECgKNEHDiQxkVAIjss7zgXJLlaO5bNE3yf7jcAqhJ9bNDblvgo7FA4FzrZa09NF9ZD&#10;14v1/ag/i8obyAVOjhiZOxARSROk7PVxr9HXrPZYvnMiu357Wbuy10dzHxfD8r2zueipbrvr6XMF&#10;tnMzrreexk62en3vJD4oEtmKr1K5oKm+Vpzfyz2OxdJ9y2nUVG8NGvURQ0bKSKZS/YXufwCA/XgF&#10;yCfQi/sQQvf2sf4T2b9XLWDNj23gAiiLfyl+nd2To2YPTpnN3R+KbyuZPJCeX4GNePdXt2jbd10x&#10;jYo827VH6PMEQExMuqSz9A2A+pqTModGSS41MTERb7Y1AGeP6cPOHT9wgwZPdfljQS4NhJqcxotn&#10;Lxl+PIf/ALiItECZmkZN9dFaEKXyXcqdKxtCYWYqOpaqzvZeyi6nxHBBlNl1Q9V0XwHHiIyK0tNg&#10;qKnYs1dPPn6qWaO/v39vuv+A+7CrdetlNF5yhnvatGHfWAl8oO2elvozw9bVfMgksgZtSnmJJmXe&#10;T9lr76HHCwD2EnHwYJGVAEhUR3zxFRckuYMxx05wY7XmgAMHPo7R65vTfQeAhehjA49awqN+B8K4&#10;wKk+dtnRlfX7KIwLnBwyb+BUOnbQuCnfM/sYfb1qr+VZCex6agirWBNqXuKOflwMhRmo+OipLhFF&#10;OcrN+FA1DZ1s9XfVQC4ocoYVZ7ZzUVN9LT82n3sck34hFzOJq/oNU0bKY/RrAACwDy+ZQkcv7EMI&#10;3dNHB01hLV5bwv5WkMYFUBbv+mEbu2/7SvawYiZ3f+g8JVI5VilxFGF5OT4o8nD7rv29fZ/UZ+hz&#10;BUAsTDnKD+iL//p6dY+S6VLca6aoxMREvDnhRM4e17c5d+yAkcZOtvjL+a+4QKghNblwybxqXiws&#10;Mlw8M5buW9AwpHWR5dOwyVGtLZkneFI9jztfNoTCEnpCkEXHYzF3xlg+hqqMoobh3CkCEdGR6TQU&#10;qq/hERGsf3gYd7s7GvpSb9apcycaP1nV18/3hp+f3zS6D4HryWrTZnB269YlNF5ylvnPP89FPp5u&#10;gfCnt/c3p3x8rtOPie33gyK5eMnJ5pZoUhIMW1IeoMcOALbQX6/3ovGPM5x09lsuRnIH61o2b9IH&#10;77I9uh3sUsZaDUtPRxAFaiQqb1CRJTp6+b0+XNQkhsG7u7HwTyL5yMkOY44OunFs46D76fhB48W0&#10;N+kUfa3qiBXbR7Pra18yL6FHP1ZfhRmiKm7PQmW3qT3wC0UOwOJC59HQyWZHvcQqdjt/lqiyz1ex&#10;387t5qKm+lj2+apTVR/DlKu6WZop/DIDjZhEVpN8yqBdPaNEs+Y/9GsBAKgbX1/5X71kiq/phX0I&#10;oXv5yMgZ7J8Zy9lfv0vnAiiLfzu9hbXYtJQ9Omwad3/ofCUyuYaeY4GNtOu3VscFRY3BvmtPtOu7&#10;pg99vgCIQVmOMp2+ASCGpTol06xwr5mi5syZgzcnnMB3eR+3Ljx+4A0aOtni+RMHhdmR+DioqXqx&#10;0Gi4WKhkrAgXORqY9CDvFpu6BOhp3OSIGzsHXqPRkaAQJV3NVHHny4ZQeFx1zyXcmATfHDGZD6EQ&#10;RYlKRFTEPBoJiWHf/n3ZS31e4m53R/v07cu62LGEnq+/b0bbtm0x44wbkdW69fjs1q0zstq0OZzd&#10;uvUVGjCJbe5zz3GRT2Pw5PPPTzn5/PNPnfLxGVng67vzlJ/fz/RzxPCnxEk0WGoQDZrUd0u0qcNZ&#10;dvad9BgCoDbCDxwYTCMgsY09ns+FSO5ibcvmLX97H/th+/o/v9c0qZhZB9RIdN7Ai5bo6OUP+nIx&#10;k2imB7Deb7/EhU72+G7m0HPF6pgW9DmAxochK/GBshxlKX2d6qjlGXLzLFFiRVFCCFW+LdbxGOq2&#10;5erusfS5g9phMaHBXOhkh7/PH8QHTE6w/OQmLmqqjxVFe6eU5SnVlds/Om+nUaNeZtSof+YiJqeo&#10;zjFpU/rSrwcAoHZa+cv96EV9CKH7+NCk2ezePavYnb9ouQDKYvP8jezfyYvYY+EJ3P1hwymRyT9v&#10;1qzZHfQ8C+qgcS6XV8W+a4+2678+lD5vAOqLce/cofSNALG8tlfJNix2ryhq9uzZeHNCRFQq1V8K&#10;jx1IpaGTrV74+ggfBTW4bjJDVBWNF8+mM6a/i+5v4Hxqi6I2BcqKBentlR/rEqDf1EUWmyzr+xCN&#10;jiyu77OYO1c2pLpRC7kxacIT+QiKiiiqXoRHR4fRQEgsQ3qHsB49e7Kw8Fe4j7mbYa+8wrr36M7F&#10;TzXp6+/7lZ+fX3u6P4F78OMK1fjzyqnsRPxg9mHPYLbnmWe4qKk+ftKuHRf5NBIXVN2P5194QXLq&#10;hReGnZZJs05JpT9Z+Xy7LewezK6tX8rFSg2pQZO6s0STjF/qATYTfvDgIhoCiemAjz9h404XciGS&#10;O0mXzZv77pvs3b0Z3PeXUZNyvkST/BLdhwDIj8n/Gp030GQJjvodeIUPmUS291svcqGTrW7eP4T9&#10;sm5o0U9rB/vQ5wIaF+X7VG3oa9P6WpEhN0dIQsQkxExlmZNqXUbPHD0JZk9l5TvGsXLtSHZ9y6B6&#10;R1DUcnWPYPr8Qe3cjO9dREMnm5W/xK5nTeACJrEtP7GEVZzdyYVNDnt+n0547qbPVGFlucorpUdV&#10;Dwv/Ls1IfdmoUe/mAyZnKMRX6iUlW5OfpF8TAIB1nvAfNZJe1IcQulZJ5zHsgcQkdvc7qeyO8h1c&#10;AGXxHx+vY/9ZNI89HjKB2wZ0jRL/kXgdaC/P9lkXxkVEjcy2/dZ9/GyftT3ocwegPrBs1T0mXdIN&#10;+kaBWLpjFDVz5ky8OSESZ47rh9LIyR4vnT7OxUAN7mUrt7mDF8/uKP2pCP8hcAFpgQHp1WKn26GT&#10;MItU1c/b1MnfJ62zLFj4k35sZrulFTQ8cpco6qMZC6qNZ3XQq3wAZd18/Aa3Y/QfMMCLxkFiGR4Z&#10;wYKDg1nXrl3ZS31f5j7ubkZERbKQ0FAW0DGAC6Bq0Ojn5zeU7lPgWoRl0QyaFH3VC/Q/pS5kp6aN&#10;ZZ9G92f/k/lzgZO96p99lgt9GoOnvb3T6P60UCSRND/1/PO9z8r8d5zy8zPR+9rqD3GD+YDCVWpS&#10;0k0ZKY/R5woAJeLgwfdpxCSm8flfcgGSu2lZNm/ggQNMuy+LXc1Yw39P3dagTX2zWJv6BN2PoGkT&#10;o49pXjU4CjscwQVMYjsoqzcXOtlqwuHB5tcZv6wfWowoqnFTtl/V0qRL+o2+Nq2v5ZoR7HpqTy5K&#10;EmaPotLPcZYVKT2Kr6t74Xi2AxYfGsuFTnb4x6uDWPnhOVzEJLblX63lwyYHrTi/r7jy+X+tqjYz&#10;8i8ZKfcZteqJBk1yPh8xia9Bo363ZJv6xapjAABYRyKTr6EX9CGErrFlyHj2n4Wvsn8cXsfFTxbv&#10;qNjB7n43hT0wO4lJAkdz24AuNmBUDD3PgjoQbbm8vlZucyPb9l13oe1La82/MQCAWJTplCn0TQUx&#10;LdqRxLYtd34UNSlhEktMTORup86ZnWiYPXs23pyoJ0WfH3ih8Jj+BI2c7PGX81/yIVADa7RymxtZ&#10;YPjx1DN03wPnIwRQt2Z9kjk0q9zMdstKaAjlTlHU+Q3zzEv4CWNJbL+UnV00gsZPNZlfvCHGiz5f&#10;UDv9+/dvQcMgMX0lIpxJZVLmL/VnIaEh3Mfd0X5h/VnHTh1p/FST1/38/JZ16NDhEbpvgWswaFLH&#10;0ovzVb2ybgk7OUnO9C/24kInW33n6ae50KdR6O29g+5Pa3zdtu2/T0mlUed6dc850zXQ5pmjTsuk&#10;7JfFs7mviSs1aFKLjNrUhYYtKW3p8wRAQH7s2F8jDh48QyMmsRz0yads/JnzXIDkbgrL5qnfymHf&#10;bd/AfR9Z06BNWUn3JWjaDDgywKtqcBR5dADrpOnERUxium7HYHbqzZls7GfDueCpLsd8ciuIQhTV&#10;NCjLSbpAX5eKoTA7FI2SXK0QRTF1EH6ZyEZYTFCLes0SFd+b/bZZzgVMYlt+fAG7flrLxU2OWl6k&#10;q/W9lWLNyhcMmuQUgzbZQCMmJ1hg2KZW0DEAAKojkckPcRf0IYQN6mOvJLB/Jy9kzY9v5AIoi3f+&#10;qmX36lazhxJmc/eHbqWanmdBLTT65fKofde+377Pmo50PwDgKGU5qq4mXdLP9E0FMT23PYmlL5/L&#10;xUliOn3GDDY8JobNmDGD+xg1aU7iJZVKhTcn6sG54wfSaeBkr9cunKIBEOS9Yrx0FrOaeRgz2y29&#10;RCMo6tqXF3Dnyob0aqaKqXsuMY/l6IyxNHyqUVyscIyIqMgiGgWJ6ct9+1QGRJ0DA1n/V8K4z3E3&#10;hdmtugZ1pfFTbR729/fHLwa4GGuzQ9XmhcWz2QEHwqh9Tz3FxT6NxHfoPq2Lr9u2vef8iz2Gn+/7&#10;4puF3bpesbLNSr8fHMl9DdzIEyXalGmlGasRN4JqROr1bWjEJKbxn7v/7FAWD7+7j37f1KhBm1Ju&#10;0KaOoPsTNF0G5A54nEZHgdu7cBGTmL6Xrah8fZF6UM5FT7UZ/9kg7nXGlTVD8Nq3kVKWo0ynr0nF&#10;smLrMC5KcoYVKT3Y1WVdudut2x3LztsBi+nlQyMne7w5PZxVvDWNi5jEtvzLZC5sctTyIp1N5zvD&#10;ttWRRk3y/6xETKJq0CSXGbXqRcLrPToGAECzZi39xrSSSBUGKxf0IYQN4KNDp7IWm5ayv53azAVQ&#10;Fu+6kM7ue305e3jUDO7+0C39iJ5rQS00heXyqG37rSvATFFATMpylGvoGwpi+3N2Els137kzRY0e&#10;M4YNGDSQTZ4yhfsYdf6cmfl0PwDbOJer70njJnv97stPafjjMk1WbnMnjRcLbxh/PDuefh2A+zKz&#10;3dKvaABlzcXBKvbrziTufNmQ6kYtZP+Ln8KFT3V5Zd3QMPq8Qc1ERkXpaRAktj1DelXGQ540W1Ro&#10;71DzeK0EUJy+fr6XOkg7BND9CxqOEm1qLL0ob4sFU8ewD3oEceFTTe5p0+b3k1aCH0+3wMfnKN2n&#10;9vJ9/NCB34X3+6AwONBYddunO7zAfl01j9v37qZBm/pRqTZ1xM2sVf+gzw00TV7R6yNpxCSW0YcP&#10;m2deouGRu5px9FPue6ZWNalXsCwlsPDKJ0MfpNFRrzdCuYhJTL/cM7naa4v33p/MYnOHcPGTNYfn&#10;/jlDVLXXGYiiGiUm3dww+lpUTBsqirq8MJB9pwwwx1H0Y1bU0f0Aaqa+S+fdWDGcC5jEtjx/BRc2&#10;OWr5Od08ug9qwqhd8WCpNnmGUasuoCGT2Bo06tdN21N86RgAaOpIAhSvWLmYDyF0sg/LZ7D7tq9g&#10;d13YxgVQFv9WkMZabFzCHh08hbs/dGOlil9b+415nJ5vQQ2Itlxepeut3OZ+tu23dk/bflh2AIhD&#10;+d45rctylB/QNxTE9vTrSWzTUudFUcKSeYOHDmFRA6LZhIkTuI9T8UabYxQe0++jgZO9XjyZy4U/&#10;LvOyldvc0rPqsh/O4j8IHsDMdsveovFTTSa0n8XOrJvDnS8b0o+T5rCfUodzFyPq8pf1wxLocwfW&#10;iYiKUtMQSGwjoiJZt+7dqgVEnjJbVH9hCb3OnbgAypq+fr43Ovh3GEn3MXA+xenqFgZNyofcBXkb&#10;vbZ1NTs2PJqLn2ryK29vLijydAu8vc/S/eoojLE7fpo9Pvb7gRGHz3YPKvtxdCy3z93blD0G7ZoI&#10;+rxA0yP80KEVNGQSS0+aHUpwTuG3Vr5XategTdl+bfv6f9H9CpomNDrq82E/LmISy/7bgllxzlzu&#10;tcUv++faPFsUfX1R+Tpj7VCHli4H7ovhrcQHTDlJenq8iGW5bk6DRVGnE/3NmtTduY9Ry9XdcSzb&#10;AYsLnUdDJ5sd3Yddz57IRUxiWX58NbtemM2FTQ57fp/dwVyJRt3RqEneaNCqf6Mhk6hqkg8ZNOpw&#10;+vgANGUk/qPmcRfzIYRO86HJs9m9OavZnb9mcAGUxebHXmP/Vi9kj4VN4u4P3c+WPcexR2KmsQfm&#10;JLEWGxazu99NZX8xvH6q2e+ZBc1+z8R7/XXRru/aIhoLNSEPt41aew/dJwA4glE3J7hUl/QHfVNB&#10;bH/ITGKLVc6LohISEiovsI4ZO5b7uMVX58wyv9GGKMo+zuYe6EfjJkf8+eznVoIf12i8dJa7zW29&#10;WHik9KcizBDo5sxst2wbDZ9qcuqzi9mIJ6awNycncufLhvT8a3NY0coR3MWIOl03FGs920B4dHQY&#10;jYCcoRA/denapVpA5CmzRQlL6AV1C+YCqJr09fdV+/r6tqT7GjiPUu2aOHoh3hE/HzWMZT/91B80&#10;gMpu0+ZyVps2+7Jbt0481LZtckEjDKJOeXv/QverGBi16x80alOGGLWp2wzalB/pPndXDZrUCqM2&#10;dYsxPbkHfU6g6RBx8OA+GjKJ4cAjR9jEs0VcdOTu2rNsXuX3kjZ1Lt2voOkRo49pToOjqLyBrOu2&#10;TlzMJIajtC9yrymq+t77k7kAqqoJh63PEGURUVTjw6RLGkuPE1Hdm8jKtw7hoiSxLVkRxPIn+bCv&#10;p3ZghhVB3MerWpba20j3A6gdFh8SxsVONvr7q4NYuT6Ri5nq7cFFrHT3alZRsIcPmxy04vy+Yvrc&#10;baVkW/LQUq36Ay5kElGDVv2dUaPGL8EBcBuJTJFNL+5DCMVV0mUMe2BuErv7vVR2R8UOLoCy+H+H&#10;1rH7F85jLXuN57YBXavwNXx00BT2wKy57F9rF5ujtub5G9mdP2u5r2M1f8+8Qs+7oApP99/gZSUS&#10;alK27bd28zOvrH6E7hsAHOH7nXNGGPc6f/mmCzudG0UNj42pvMA6Si43zxxFPydZNb3yjTYs/WQ7&#10;hccP7KJxkyNe/fZrPvZxoabL57jb3FXjxbOXSi6fwZJRbszMtstW0PCpNic8pWLxT0xhyf2mc+fL&#10;htSwey67tlXBXYywwfxidUwLuh/An/Tv378FDYCc5ct9+7BOnfjZlsyzRYX15z7f3RSW0KNjr0lf&#10;f9/dfn5+nej+BuLDNm78q2Fbyhv0IrxjprzxTtfOq4UIKqtNm7NZbdqs2dmmTZ/stm0rf9Hj5HPP&#10;dTjl43OdC4o83AIfn5tF3t5OPV8atq+837gtdbxRm3qE3/fuqUGTesOQkbKmNB3LwjdFIg4c+InG&#10;TGLoabNDWbR72bxbs0RdMmiTMeMaEGaIqqDhUZTuJS5mEsMVOwZwryeowmxRSZ/EczGU4MIPag+i&#10;BDEjbePi5t7F/ynTJe2hx4mo7p3FKrYO5sIksRWWzTsxyYd9MfkFdnVZV+7jFk1r+uL1sgOwmF4+&#10;N+N7F9HgyRZ/S4njg6b6+PF8Ztyx2hwJle5dz4VN9bG8SOdFn7utlGmSWxq2JauM2uQiGjOJqUGb&#10;rBYeiz4+AE0NiVTxBb3wDyEUx8dDx7P/LH6V/eOTdXwoc9s7ynawu99OYQ8kJjFJp9HcNmDD2bLH&#10;OPbosKnswRlz2b+TF7L7slaxfxxay/5auIXdYdrOfe1s8vfMk82Y/i567gW3ebbPujAaCDVJ+67b&#10;FRSkwoECROE11fgzV3fz056LrTOjqKlTp1a7uBobH8dFUXuWTKz+Rht++7BO9Hr9XeeOH7hB4yZH&#10;LLlQwIU+rtaTZooyXjpbXnLpNI5ZN2Vmu2XTafRUmzPaLmNjn5xjjqLGtZ3KPlvg2iX0SjImcBcj&#10;6vKX9UOLEZfWTmR0VDGNf5zlS31e4uIhiz179TQvr0fv40726deXyQJk3Nhr8DM/P78BdH8DcTFq&#10;UgfQC/AOqUnRFWes7iBsc/tTT91PH6cqBT4+h2hQ1Bg8/dxzrehzdRbGjDXBRm3KIqMmNZf7Wrij&#10;mtRTBk2KsmRr8pP0uYDGSZRe/zANmcQw6vBhNvn8BS428gQdWTZP0KBJ/ciwJaUt3cegaRF1bGAJ&#10;DY/6H3qFi5nEMCsznnsdUZM5H07kgqjX3hzCvaaw5pV1Q+bR5wk8l9J9qt5lurmX6DEiqrtnsvIt&#10;zo2iytTdzTGUEEUJs0X9vCiQ+xzB0rX9LccyoigHuBkXkkCDp7q8OaYPu75zPB82OaDp/cXMmL2q&#10;WiBkejONC5sctaJIV+/o07gtpZtBq9bSkElk9xgyVnehjw1AU6GldOQTEpm8gkYBEML6+Vh4AvtX&#10;ykL298838oHMbe+8omX37l7NHpqUyN0fOtfH+k5kD01MZP9eMZ/dt2OFeWauv57fyu74bSf3daqX&#10;v2eWY8m8OmjXb106Fwc1Udv2W4cla4AoDBo2LGj59JHsi83T+DcVRPakNoltXOKcKCp+5IhqF1dH&#10;jBzJZs6cWfnxo6vk3Btt+O3D2ik6pg+gYZMjfpt/mBkv8pGPOyiMq+TCKe52t/Vy4RqGctrtmNl2&#10;eSyNnupy6rOLmKLNLHMUJZgRO5M7Zzakpl2z2NWNcdx5sk6xhF6NREZF6Wn440x7hfai4VClgV27&#10;sBdfeom7jzvZt38/m5fQ8/XzvdHBvwNeODkRw7aUTHrx3W41KbuN25Kfp9uuiVPe3itoTNQYPPn8&#10;8+3pc3U2LF3dwqhdE2XUpmwyalOLuK+Nm2nQpOQaNSkJwlKA9LmAxkfSu28W0qCpvnrq7FAWv9q3&#10;g/u+sMltKetYs2Z30H0Mmg7RxwZdouGRYJcdXbigqb4ezB7LvYaozVNvzmTTjsRWjmnP7qH8a4ma&#10;XDdMT58r8FxK9ybNpceH6OrmsIrXXuECJTG9oOpoDqIsXpzfmfuckrVRlcfxL+uGFv20drAP3R+g&#10;dlhMUAshjLJnxqjf50azivdmcIGTzX72Kit9cykrfZ0Lg8yWH9vBxU0OeX6fjj5fR2DZ2XcaMlaP&#10;NGjUn9CximieUbt6CH1sAJoCkgB5bxoKQAgdV5hdqMXmJexvZzbzccxt//ptOvundjl7ZOQM7v5Q&#10;HIWZtv4bmcAempBonqHrn9uWsbvfTWV//3ITu/OXOpa4s9O/GLazv53ezP5Pv9YcV/171UL24NTZ&#10;7JGhU3/9V7IKM1HWRbu+a4toGNSk7bsOvzUFRCE2LvZk4tgYdnjNZP5NBZE9lZHE0paKH0XRWaIE&#10;R48Zbf7Yq3NmsfOpsfybbIiiauX8cf0wGjc54oWvj/Bhj5tY8sNpdv7EQXbl3Ofcx9xV46WzecWX&#10;ChyeZhuIz4x2S0Np8GSLk5+dz0a1ml4ZRSkDp7t2tqi9ji+hd2XNkGC6X5o6EVFRavpzyZkKs0B1&#10;79mDi4eq2q17NxYeGcHd152s6zkQV0ul0sfovgf1ozRd7cNddLffwz9lr61cEs8WzrzwQgSNiRqJ&#10;L9Ln2pBUbE9+0pCROlaYrcuoSS218rVyG0u1Ke+XaFLiWXp6c/o8QOPhmjb12znvvcVFTY4a/fHH&#10;Hjs7lEVHls2zeG1b6ni6j0HTIfrYwHwaQwm+9F4fLmiqr1/tcez9os36MeYxHdpuRxB1+zUGZthp&#10;PBRrxx2gx4boOjmKMq4MZien+/0ZRSUIUVSnap9zdd2gasexMLMyoijHYfEhYTfjeutpAGXNG+pY&#10;PnSyQdOhBaw0ZzmNgTgrvtrFB052WnF+XzF9jvWhRLPmKaNWvcSgUV+m4xVH9c+l2pTEm1mr/kEf&#10;G4DGjJdMMYmGBBBC+31YMdMcw9z14zYumLH4t5ObWYsNS9ijg6Zw94eO+Vi/iezh0bPY/a+qWIu0&#10;peye/yWz5sc3srsuabj9Xx/vKN9hnkHqHx+vY/fuWsX+lbKIPTBrLns0Zhpr2WscNy6LEn95R3re&#10;BVXw7q9uwQVBkD3bb91ouq8AsJfBgwe/OGDQQDZ08AD2UUoC/6aCyP6cncRWzRc/ioqNi612UTVq&#10;QLR5lqg3lo6jb6xVE1OyW6fwmD6Wxk2O+OPJXC7qcRdLfjhVOc6LJ4+yq99+w32OO2q8VJhfeqkw&#10;jn7NgGuY1m556xntlt6kwZMtJjz9amUQZXHjgBns151J3LmzoTRsT+DOkzaJ2aKqER4dHUZjH2f7&#10;SkQ4C65jlqXOgZ1Z6Iu9ufu6k6G9Q1lAxwBu7Fb188vqIOsgo/sfOE6JJnkjveBuvynfGralbjFu&#10;Sx1k2JLyAH0Ma5x57rnHCnx8frASFHm0J318YuhzdRVl2pROBm2qyqhN+Zj/mrmTKXsM2jURdPzA&#10;87EEl+d2vMZS3tRxcZMjjvj8Ky4w8jQdXTbvtieN2tTudF+DpkFU3sD9NIYSjModyLrt6c5FTY4a&#10;nN6ZXdYlcq8bbFWYLapAa/9stJhhp3Fxed2w6/TYEF0nR1F0lijB4mVdzR8rW/Midwybj2NEUaIg&#10;xFEsLnRebYHU9d0TueCpNk0fLmTG7WorIRBvafZaLnByxPIinei/4Fj6uvpFozY5m45ZNDXJrxnS&#10;Vz5DHxeAxoqXVLGeXsCHENrug1PmsHv2JbO/XMvgIhqLzfNeY/9euZA91n8Sd39Yt4+/NME8m9YD&#10;SUr2r/VL2L05q1nzzzawuy6ks2Y3+P3tsDd2sru+TzdvW3gM4bGExxQeWxgDHZctSmSKWHreBVV4&#10;ts+6MBoDOc2+Vm5zU9v2W3dD2Dd0fwFgL8NihhUKFyEHDYpm2+aNZhd3zubfWBDRs68nsa3LxY2i&#10;JiUkcBdVJ08aX+PsUMR0uk+aOmdEWjLv8pkTXNDjLl77vqDaWIXZon46e4IZL57lPtcdNV0uXIIl&#10;9NyDme2WXqGxk61OeCqJi6IE9bOdex6uTfMSemkj6HnSFvPxZu8t+vfv34L+TGoI+73Sn3UJ6sKH&#10;Q8SuQV3NARW9v7vYL6w/kwXIuHFb09ff9xM/Pz/EEyJQnK72MmhSb1i54O64mtQrpdpU9TXNGj/6&#10;eJRT3t7v06DI0y3w8ZlGn6eruaRdcbdBmxomLLdl0KSe4b5mbqBBk3LdoElJN2rX9KLjB55LiXlp&#10;xFtf42vaNWxtPaOoqMOHPX52KIsXsrdw3we2m5LH9Cq8JmiCRB8buJnGUBb7fNSPdUzvyMVNjhi1&#10;rQf3esERr20bQ1871KkQk2A22sbB+TnSlYWL+7DSPU5+nevEKKpM3Z19MfmFakHU6UR/88eurR3A&#10;Hb84jp0Hiwn1skRSFm8sHLSj/P0ZP9HwifPwfGZ6Y5kwAxIf/9Ri6b7XuMDJXiuKdE5bqaBEq441&#10;aNQX6LjF0KBRf4UoCjQVvGTyD+kFfAhh7UqCxrIHlCp29wdr2B2/WQlrbvt/B9ay++erWMue47lt&#10;wOq27DWePTp8mnnWJWH2JWEWpn98vJ799dxW8+xMdN/Wx7sualjz46+ZZ5NqsWmJeXYpYYYvpwRr&#10;UsUSet4FVXi275p5NAZyrmut3Oa2nm3bb20k3WcA2ENsbGwHYUYly4XIWWOGsx92OP4bgLYozBSl&#10;XiBuFCXMdFX1guqKaaO4NyJqdN0wPd0vTZmifH0LGjc54i/nv+RCHndRmBGKjldQWObPncddzYtn&#10;d5RcOBNAv36gYZnZbtlbNHSy1Rltl7KxT87lgijLMnpfrHTdMnqYLap+RERFFtHQpyEUQidbYqKO&#10;nTqyXqEhLNxNw6h+/fuxoG5B3Lit6uf3bQf/DhPp1wDYh1GTsoi/0C6qB0q1qXNLNGqr0yMX+PhM&#10;okFRI3A5fZ7uhLA8Xcm25KEGbcr7osdwImgekyYlvTR97cN07MDzMC/dSL7GH+9KZ4oP3+diJ1uM&#10;//xLLizyVN/78C3u+LfThXR/g8ZPVN6gxTSEqmqPnF5c3OSIo7Qvcq8THNWYPZ1d3Wj/bFGY2btx&#10;8PW0DmVnFvRmv24bxx0borp7JivfPIgLmsTw26SAakFU/iQfVpoSyh2z1kQU5XzKjqmiy/KUl7gI&#10;6ral7y9ixuxVXPBjq2Ufa7nIyS7P79PRMYtJ+fbVrQwatdKoVZ+hY6+3GvU3hoyUkfQxAWhMPN0p&#10;/l4vqfwH7gI+hNCqwixB/1k6n/3j0/VcZGPxL6Xb2T1vJbMHZ85hXh35bTRlWwaPNS8X+ODUOezf&#10;Kxew+7avYP+nX8P+dmoz+4vhdW5f1sc7r2jZ37/cxO5+J5X9M30Z+8/iV9lD42ex/0YkMEknfmzO&#10;U76XnntBFdr1W6uzEgI5X8+ZLepS+z6pqPRBvYiNiztY9ULk9NHD2PvqSfwbCyL67Y4ktn2VeFHU&#10;8JiYyvHHxgxjR5fyb0DUYT7dL02ZwmMHimgsZK/uvAxd8XfWgyiLP36Ty0p+PM3dzw29UnrpnNrw&#10;47lA+jUEDcOMdstSaehkr4rWM7kgquoyehe2zuXOoQ2lI7/NjdmihCAqSk0jn4by5T4vs06Bnflw&#10;yIqdOncyz8hEt+EuduvenRtzTfr6+6qDgoIwS4YDmDJSHjNqUj63cpFddA2a1FKjNjXHqE0db9Co&#10;n7WM4ZSPj/8pH5/rVqIiT9ZjZiG9tjXZ37AtdbZBk6KnXzOXq0k5fyvYS25Pxw08B6M2tYj72mpT&#10;2dWMNUzzxi4WffAAFz3VYvGk8999ScMiT7Wey+aZ48ESTco8zBTVtIjOHZhAI6iqvvJxBAvKDOIC&#10;J3t9dXsE9/qgXu6d6/Dri+INMaIvNwUaju/myl4VIqIvp8vYL+lj+WNDTHVJrCItmgua6uvVZV25&#10;ZfN+VYfRY7VGf1k7FMuEOJmyXGUiDaFMn77KSv+3lBkzrIQ+dlqRn8WHTjZacX5fMR2vMzBp1TJD&#10;hnqNUZtcTMdfLzVqY4kmecG1rFX/po8JQGPgsYARbfiL9xBC6n8jJ7N/rVnE/v7FJi68qQxwftKY&#10;ZzUSoht6/6akJHAM+2/UZPbQpET2n6Wvsn9qlrO7309lf/9qE7vzqpbbb/XxL9deZ38rSGP/9+Ea&#10;dt/ry9l/VixgD02ezf47cAqTBI3hxuYKJTLFBXruBVVo13dtkZUICFZz7YdtwzZI6b4DwFaioqJa&#10;Do8ZXlb1IuSAgdFM++oYZtybxL+5IJLX9ipZxkpxoqj4EfG3xj1oINs226al8qyJN9luc+6YfhaN&#10;hOzVePEMjXfcxuLvTnLjpQrL6P18Np8ZL/L3d0eNlwovCHFUyWXMGtWQzGy3bBINnOx16rOL2Og2&#10;iVwMVdWM2JncObShFJbRc+TCxS/rhzltSnh3JzwqKpbGPQ3pS31eMsdONBqypjCjVI+ePVnYK69w&#10;23EHQ0JDbJr1StDX3/d9X1/f++nXA9SOMEsQvcDeEBq0KeVGbeouYQk3YbaiUz4+X1mJijxXb+/3&#10;6b52d45t3PjXEk3ySwZtqtqgTfmafs1cqUGT8qVBm5IoLO9Ixw3cm9J0tQ/9elJ/2L6eZebsZKM+&#10;+oDGT5yv6PXzphT9EEvDIk+2fsvmVXrEkI5flmsqROcOGkgjKGq/j8K4wMle1+0czL02EEPzMt0O&#10;zBaFoMSzOTXL70dzFDXNn11IHshK9zhxdvo9M1nF1sFc1FQfy1Z3Z58n/BlDnUvqzH5ZN5Q7Tmuz&#10;Kb9GbgguvTv17rI8ZVplDHVwASvVLefjHgct3ZHKKs7quNjJVsuLdA32/9hSTXIfgzY5kz6H+mrQ&#10;JGuKNStfoI8HgKfTUjrqZXrxHkL4p4/GTGP/3LqM/bVwCxfjWPzr+a3sn9uWsUfip3P3b8w+FjaJ&#10;PTxmFrt/gYq12LzUPCtW8/yN7M7LGm4f1cc7Srezv53Zwv7v4Dp2X9ZK9m/1QvbgjDns0WHTWMse&#10;47hxuaGmR/3H/Yeef8Ft+PjHNbbtk8Ld5k627bsu76k+G3EBCDhMTFzcvKpL51lcPm0EO7FpGv/m&#10;gkj+skvJclLqH0XFjxxhHu/iKSO4Nxzs8Zf1Q4ub+swmAkVH9Q+fO37gBo2EbPbEQWa8eJaLdtzF&#10;axcK+DHX4LdffMx+/fZrbhtu7lnDxcK5pgtnHqNfWyAus55d0pMGTo44te3COqOocW2nMv3s2dx5&#10;tKF06MLFumH6YnVMC7rfGjv9+/dvQX+eNrQvvvyieWk8Gg3VpKxjAHupz8vcdtzBPv362hxF+fn7&#10;nfXz88NMMnZg1KTutXJhvUE1aFK+/vnV6Ue/C+/HTvv68nGRJ+rtnUf3tSdh2rzm0RJNcoxBk/q6&#10;QZPyE/2auUqDNuVTYYaxEs0avIniIZRoUhLo17Emr2nXsM+yt7INb+5lY6wspxd+8GB5f73e/P+K&#10;qd/+UETDIk9VhGXzzGK2qKZD1LFBgTSAsmbPfSFc5GSPG3YO4V4TiGmJZhz/+qEum+jri8bAyWkd&#10;Qr6Z7lsZFJ2ZH8pKdzsxinLCTFFfTH7BPPaCmf7ssjqCPz5tEMtAOpfifFULU56yyHRi4eGy99K4&#10;oKe+lu57jQudbLWiSNegQRzbuPGvpdrkOIMm+UP6POqjQZusN2hS+tPHA8CTkQTIR1u5eA9hk/fh&#10;sbPYfZkr2V0Xa457hBmP/rV+MfvvgMnc/RuLj788gT0ycgZ7QKlkLTYsYffkqFnz3NfYXRfSuf1R&#10;H++4voP9tWgr+8enG9i9e1azf61ZzB6YncQeiZvOHg+dwI3L05T4j2zy196t0rb/Wh8a/rjKNr3m&#10;szYhC1hbKx9zF9v2W3dDWGLw2T7rwiRB6c3p/gSgLobHDP+eXoQUnDxqKPvfion8mwsiadirZG+t&#10;ncvmWAmdbFVYMm/eRDsv1NfilTVDgun+aWoUHj+wi8ZBtlr0+WEa6LiV1763PYiy+OPJox4YRp0t&#10;M146+1bppcLp1y6e8qdfY1B/ZrVd1WZm26VlNHByxKnPLmRjWtceRQkqA6e7NIwy7phiVxglhKZX&#10;1g0No/uusRMRFVlEf542tC++9BIL6BhAg6Fa7dajG+vXvx+3LVcrRFFdg4K48dag0Vfq2+SOOUe4&#10;ti1VatSkltCL6q70lyVz2MUxcez8y6F8ZORBFnh7X6H721Mp1aZ6l2hTphk0qe8aNCk36dfMRb5b&#10;qk2NvflWyt/peIF7YdSk6Kx8/Wzy3I7X2Lt7tGzK++/sDz94MC/i0KEFlu02plmi0o7ncc+9nmK2&#10;qEbOK3lDHonOG2SiARQ1/NMo1n1vDy50stWMzFjutYDYmn/pIs2+X2wTXl9gtijP5EyidF/VJee+&#10;mtmJFb8+iTsuRFOIorYO48ImRxXG/PnkF9hPK/pwx6Vdrhump/sGiEfpUdXDwp/Xz+9Xl70rzMLI&#10;Rz310XRgGxc72eT5fTo61obAtGPNo6Xa5BkGTfKX9Lk4qkGjPm/MSJlAHwsAT8VLplhEL9xD2JR9&#10;cNocds8byewvJa9z0Y7F5kc3sH+vmM8e7zORu78n+njoePZI7HRzgCQsC3jv7lXsH5+uN898dUfF&#10;Tu7518e7ftjGmudtYPfsV7MWry1h96uU7OFRMxrNvqzJJwLkfen5FwhBVN+1sTT6cZVPhS5mj3eZ&#10;xCRB09jTLy7nPu529l1nbNdvXfqz/db3pPsVgJoYPGxYz8FDhnAXIQWjB0SzTUlydj5jFv8Gg0h+&#10;sH4um5fEx062OG3i2I9+WTe0iHuToR429TfYzuXqe9IoyFa//eITK3GO+1jywyluzLZYlH+IXT59&#10;nBV/V8Bt0+29WGgsvVS4z3S5cJLxcuFz9OsNHGdGu6Wf0bjJUae3XcLkradzEZQ1F/eaxi5sncud&#10;SxtKw/YE7rxZq+uGqum+a8xEREWp6c9SV9j7xRftmV3JrFQmZaEv9ua25WrDIyNYULdgbrzW9PXz&#10;Nfj6+86TSqX30a8N+BPjttTxVi6ku42/LpnDfogdzM50lHHBkQd4vcjbu9HNYGFe/iwjdYVBm3KJ&#10;fr1c5GFjurrJ/yKDO2PUphZZ+brZrEGTYvWi8aSiohaNZZaoOYXfcs+7vgrLkpZsS5mG2aIaL1F5&#10;g4poAGXNsMMRLHhXMBc72WJWZjz3GsBZCq8t7Pmli9umY7Yoz0KvCrrrm2m+16tHUR3ZhdTBrHSP&#10;837pp0IbzypSe3GBk70KMdTl+sZQf5qP49f5VJzfl++MKKr82A4+eKrDivP7iun4GhLhlxwMmuQV&#10;Bq36En0+jmjQqH83aNUrTds2/Jc+FgCehkSm0NIL9xA2NVsGjzWHOf/30RrW7PeaA6D/+2gtu3+e&#10;irXsPpbbhrsrjPnRIVPNwde/Vy9k9+1caV6C7m9nNrO/GLdzz7U+3vmTlv39843s7rdSWIstS9n9&#10;C+exh8fOZI+9ksC8AvixNQUlMsVYev4FwnJ5fdckcKGPi3z6xRXmIMriE93nsGf7JHOf54627bvu&#10;Qtu+6xa074PfEAR1Ez9ixPv0AmRVx40Ywr7cPJ17c0Esj29NYvPm8sFTXSYmJoYJbyT8un6Yzsqb&#10;DA7b1KeyLjym30KjIFv8/qtP+SDHjTT8cJobsz2eP3GI/Xw2362XBaxN48XCG6WXCt83Xjwz9Kef&#10;vr6Hft2Bfcxst2wTDZvq49S2i9iYNrO5AKomNw6Y4bowau9cdm3bGO7cWYv5xRtivOg+bIyER0eH&#10;0Z+hrvLFl1/igiFbDOwSyPq/EsZtz9X2Cu3FjbVG/fx0bdu2xXmuBoza1F30Iro7atiWwq4op7Lv&#10;osI8akm9gueee5ru88aCYfvK+40ZqYOMmpStBk3qBfo1a0gN2pTfDJoUzbX0lN50nMC1mAM6K18z&#10;ezRoU2uc8W9y0YV5NC7yVA+/u4977iKZU6JJ7kP3HfB8ovIG6mj8VJPhn0SyjppOXPBUl3uzRvL/&#10;/3ey9v7SRVOdjdaTKZwtS7IsPVfVwiV92dWMCdwxIZblGSPZ9TUvcpGTPf64uMf/6DFYT5vM62NX&#10;UV6k8xJiJLGjqNIdqayiYA8XPdVleZHO5SG/UbO6p0Gr3iYETfR5OWh2iTalE30cADwJiVR+gF64&#10;h7CpKCwH95/l89k/PlvPRT0W/2LYbp4x6sEZc7n7u5uSwDHsv9GT2UOTZrP/LJvP/qldzu5+P5X9&#10;/Zs09perGdxzq493/prB/v71Jnb3e6nsn5rl5sd7aGKi+fElnUdzY2vyShVL6PkXCEFUv7U6Gve4&#10;ymdfTq4WRN1yMmvT61XWrt8a7vPd1bb/z955gEVxfX14jb1FYyxoVIxiW5JgogJWbBQLNnZRE41g&#10;AQsqNmBRBCtNpQhiR1ApRsX09uVPEqNJLMFYYgHFqIDGgrLYAnK+5w6sgXMXWGBhZ+G8z/M+JsrM&#10;zr0zjjszvznHNvwUC5p1G7O9JZ5vgmBYWFjU+fCjD1/gh4+FdZw2GaJXz4XbBxTcDQZteD7KC3b5&#10;r+BCTyXJAlGqMbAQk5qbDOW3Bpeyvv7H/yyunfkxFQeCSvPWhd+4EI7YZNWe8HaXVRb8ykq7+n12&#10;RspjvH498qYyIyUqOz1l+tPbyR3wMUCUjpvUzwWHmirqsp4bYF7XFVz4qST3ObjrLBgltLoowxvd&#10;NeGhxbhx45rjfz91qc0oG+jXvx8fGNLAEZYjwE4u49apS0fbjhEqWeFtVWfvPr2//sD0Ayu8jwiJ&#10;5HF0qIOah+eiNmvnRrjr5qIXLfWuvP/+YDzn1ZHMyKDmWVHBc1ibLry/qtKsqNAcZVRIZGZkED1Y&#10;FAkszIT3UxlNxessTH6VKD5cpI/u+/0EHrvWFCq6RYWsfbgrzBDPIaG/yE9N2YiDTyU59scJ0C+q&#10;Hxd6KsnIuI+57/1VZZkrRtWwarT6TsoKs2s4EMW8tHIIZGxz5I4HbflsvzO82DqaCzppKgRZNL8b&#10;9mEvbVaoF0J9Wz7SeUimOsNa51VKKOpgGBd4Ks1/r38WibdPVyj3BU3Jig76Eo+rPGZFBf2ujA6e&#10;jD+DIPSCnBibBqcinjT+vy1C4OP1mEBovt0X3ghZBy1Xe0OrFV5gMMddaGfVfvwiQe4hP0nqoSy0&#10;80bYBqh/fgcX9FFZ504UvB6/CQzme3DL61TzOdB+4iJhu1jlpWZ7/KHxV8FQ/8/tUPtuFDeOisjC&#10;YPUu74JGiWHC+aHFxnXQeqkntPtwqVBVi9s2snhNnfbjUzAhVIgKS8WBHl3acfASNaGoRdBpqAd0&#10;td7A2tRxy4hW2/D7xmPD46VjwpyltmFGeO6Jms10R0cf+8mTuIeP2CXO0+BypBt3g0EbPjqyCg5s&#10;1DwUVTgQxWA3E9hNBXyjoQImsZsehT+jpnDtTOJqHAQqzbSLJ3HoRnTeOPsLt93lMe3y6YHZGdfG&#10;ZKcnx+DP0DeV6SnJyrTk7cqM5ElZ6Vdb4WOBUI/iHX8LHGjSlvO7ruSCT6XJglH4nFpVlumN7hrw&#10;0EImlyfifzt16ZixtmVun6eShanG2Npy69SlrHpVvwH9uW0tRuUHfT+gChlqyIoKHpgVHZqEH6Dr&#10;g4/CfSF9/gxIGWrBhZHE4EUTk2of/sRk7Q8bzIIXyqjQ3/D+qiqzokNuZu0NCciOCnkfbx9RtWRH&#10;hwbh/VMWH0eFlFqtd+mN9CAcLtJHK6NtHm/IpceRIeZ4Dgn9ZNKpKXNx6Kk0R39vCwMPDOKCT8W5&#10;MX4y932/qi1jMKrG3rfRN/5e0b+LuipRKlMDJkD24cp52edZvGu5K0WxQBTbfqFCffi0RDXHYLm9&#10;v3WaK54nQnuw1nkskJT96TYuzFMRn3y5kws9laSu2+ZhHu3c1EIZHbQwKyroJB5bWWWt+LL2BrnD&#10;wYP18OcQRFVgYeFdp/OAaR27mjmadennYP22ucO73Xo7lVwYAhKa1/o39jwOQGgia69V+04U1L22&#10;B+qf2wENf90KjVio6tOCUNVOP2gRvB7eXO8DrTy9hGo1bWe5Q7sPl0D7cYug4wgX6NRPTWCAJCvZ&#10;tg7LoFmkP9S9vps7rlWy45qFjNo6LOeWr0rb2y4EAyd3oZUfCyo2+SwIGpzaBnXS9nLbXBFrPTsg&#10;jLnhL1uh6Seb4I2Q9dDKYyW0m74MOlq6cNtFlk9DM6ef8WmYkEgkUtvwTC7Io0M7D1/BhaGKtNEb&#10;6gE9Rm3mlhO/Yc+ktuGxUtswG/alAe8Hombi4OhwHT94VOekyfZwYO1cUB7x4m4yaMOTuzVroYcD&#10;UQy6QaEd/j53rHPKmR+P4SBQSWZcOsWFbcTmzQu/cttdHu9dPtlXNVfK21dGKDNSkvBn6an3nmSk&#10;7MxKuzaw6BFBYBZLvVu4S/1v4TCTtlzQzZsLPWmizoJRZWujV61bBNjJ7Xzwv5u6dvSYMUIrPDWB&#10;oVJlFZmGDR8GY8eP49arK1koaujwody2FmNmnz59PHv37l0X76uaTl50dGNl9JbJ2dGhB5TRoVn8&#10;Q3RxK7TUW+MOaTOnwjXLYVwwSWeamLjhua5JKKNCR2RHb9mnjApR4n1WRWayQA2rYIW3jagalFEh&#10;CWr2i8ZqUu2rOlWJunWQVa7g50GrRoU8Uu4LDXy8L6jatvSsKdiftjfHgSdNHP2DLQzSMBRl+bkV&#10;+B2bBTe/qJzq4GVRGbdM42BUTbxvo49cVZjG4SBUYa+stoR/ds3mjgVtKISidtlzgafSxGNgL/ng&#10;469C1oCXhnSFqnVeZYSinv62nws+lSTbFrx9uoZ9L1BGBa/Nig5OxeMru0Hhj/cEd8WfQRCVQWcz&#10;x4FdzB39Ops5Xuhi7gjq7Gzm8LyLucNXRmYO8zr1m1G0YiocbCLJicnF4YiqtPY/0VDn9l6hnVeD&#10;09ugUWJBpar4TfmVqsI2CJWqWq5alV+pao77q0pVhv2pJRepuW3me0DTgxtLrKDEwn1vbNkgVI/C&#10;y1eWHaxdoK3jciE4yI73poc3Q8MTW6HujT1Q60Ust43lNicW6tyMhIa/b4WmCZvhja0boJXXKmg7&#10;czl0GLWA2y6yEjR1KrEKeI2k+7iITnxwR7caWa3hQlC8rtBlhDd0H72JW14vtA37Qzo2zP/dsVtH&#10;4H1C1CwcHR2lmlSJUrlh8Qz4desS7iaDNkze7wWHgleC1wo+CKXS3d292PLSWm+ht3WaaMobVxUp&#10;ZxInXzvz420cBirOO1fO4HCN6Ey7+Du33eXxbmqqAZ6vxxlXHJTpyan4M/VVZUbKrSd3Unyzb1+h&#10;t22Lwc3Y/xgOMmnTRd1Xg7ORBxd60sRDczy482pVqGkbPaFFQDVtoSe2tnkqWaWoQYMH4bCQxrIq&#10;U9Yjbbj16tIRVpbcdhZn7z69I1mLYLy/iHxY9ZCsqGAPZVTo11nRIc+4h+ki9/H2APhnxWK4OdUe&#10;UgYP5ENKVeilXr3C8PzWRJ7tDemSFbVljjI65LAuAndZUSFns6JDFI8ObO6Mt42oPFgQjYXS8P4o&#10;i5qG2ZbeSIvE4SJ99LsfvuLmoBJNfRwVTJUT9RhZkuwt+9NTHuDAkyaO+0mz9nnDE0a8WkZMwajM&#10;XbO5awrO8GmJ7CU5PG+EeDi9pHfLS+59HuMgVGGTXN+Hm0GT4ElCJbyEmbASnu2azIWeShKPgVEZ&#10;Feqr80tDuoS1q6usUNTz859wwafifHYtodQKmLqCVQ9WRgVvy4oKzsZjLJtBnyv3BQ/H6ycIbdHF&#10;3PHjLmYOl3H4SRM7mzvGdTJ1NFGtq86NyE+54ISeSaEqsljN50Br95XQ5IsQeE25nzt2VDb8NQLe&#10;9F8DHUYv5NehBTsOnw/tpi2D1m4roEXQOng9fiM0+ikc6iXvhlrZB7jtqYh10qOgwZltwt+B5jt8&#10;oeUaHzBwdhcqs+HtIqveomdzQiIdF9aLC+vo2O4jA9QEoNRrOGSZEKDqOSaIW4++KB0b/p3x2LDl&#10;bF/g/UPUDBwcHf+HHziW5JTJ9nDY1wWyE9TcaNCCQjAqaAVs8OZb6ZUUiGKwsun3w6emqrnRUC7Z&#10;zY77YVMd8OdUZ66d+XFJyunEPBwIUufdq39woRqxeefqH9x2l9Xrf/wI9y790hTPFePJravtlXeu&#10;LVVmJJ/Cn63XpqckZqVf9Xp6N7k/HnNNZnlPXx8cYtK2S3uug7ldPbnAkybOly6FRE9P7rxaFWrc&#10;Rq+avg1rJ5el4n8vxeDYceNgsMVgLixUFtnyo0aP5tatK21GjYT+mrfQO9a3b18u0EoU5VF0mJFy&#10;b6iLvoajsnZtgrvuCyB17CgurFQlmph8hue0pvNkX0j7rL2hK5VRIcl4f1W2WdEhGY+jQlwhMrIB&#10;3i5C+2RHBvXC+6A8Cm33IoNKvNarLlWi/P669AKPv9KNConUNHhGiA/7U5N/xGEnTR338wQYED2A&#10;C0EV1iJuCLccC0b98u1S7jt/VatJxSjhxYstH5V4/iB0y/VV5gtwCEqdyWtt4J/dc7jjQBs+3+cE&#10;LyJsufCTOvH2q6iUCvU17J5jVQCpCc1fXP80tTJCUdkxofA8OYELP6lTbG3z1JG1N3iCMjr4MB5n&#10;WcyKCjqXHR3siNdNEBWhs5njyM5mjsdxyKl8Omxt897Uxh3NnT9ibbnazlguBIVYmywWHmqxea0Q&#10;Jmq2L1AIVjT+NlQIGzVI2i6Ej5g4iKHPahyqWu39KlT1lp1rfqhq0Fwu9EDqVhZAarnaBxolhnH7&#10;+pU5sdDohy1CUM5wyHxuHWXVcPBceGvyEmiz2BPeDFgLr+8PgEY/hEG9v3bCa4+KD2OVx9r3ooVq&#10;Vo2/CRXa/725YTW0cfEQjslO/SjkJ2YNzZwp+F8Y49FbhuCAjq5l4SZWAQqHn0qy4+Cl0M3Gl4WL&#10;uPXpi9Kx4TnSseGfS8eGyQwt6OZxTcLBweHdj6ZNfYYfOJZmsI8bpMZUwttbhUyP94JTu73gSPAK&#10;CFm3otRAFEO4QbF1WiS+yVBBk2rSTYprf/wYgUNB6vwn5SwfpBGZ96+f47a7HObhOcJAamqDrPSU&#10;ldkZyZl4G/Tf5GPKtKuuWWmXS+7HXgNY3tN/FA4wVZYuXb24wJOmrhq4XCfBqCeHPTVto1ft3oa1&#10;k8uD8L+TYnGizK7CoSjm0GFDYYLdRG79upC10OvXvx+3jers3af3rb59+1LwX0PuHgxrwqqJKKND&#10;I5TRIZe4h+oi91G4L2QsmF2lLfUumZicxfNI/IfwBnp06M6KVhEqqywYxYJ+FIyqXFj4DM99hY0K&#10;iXwcHeqgLsBTXapE/XMgIocbd2UbFXova2+IDM8pIX5kJydvwYGlsjj+54kw7PBwLgilcuD+Qdwy&#10;Kpf96gDffb+Y+95f1WoSjGJVw/HcEeIhWdH3Og5AqfPs4g8gLfSjyqkWdcgNnm+34wJQWLztGNau&#10;ER9/FbTaXR/rmmepCQ6Fw0laDUV9uo0LPxWnGNvmYdK2b2+UFb3ZSRkV9DMeaxl8pIwK8oGD25vh&#10;9RNEWeliPn0BH2qqmJ3NHZM6m83agB/Yl8WOQ+dBhzEL4a1Ji4VQVZsFCmjNQlVrWahqnRAmYsEQ&#10;1qKr8Xeh0PB4ONQ/ux3qXd0NddL2wmuP9oEkhw986Ju1nhwQQlV1UyOh/oUd0OD3CGj0vzBo8nmQ&#10;UA2o2R5/eCN0PbzpuxparVwlhGYMnNyg3UdLhVBVR0sXqlalBdvbLoIWgWuhwclt3D5SyY65Jp8F&#10;QeulntzypdpvDrw1cRG0cVHAm+tXC2EkFkqq/+cOIaSEP6sishAVC1OxUBX7O8RCVuy4YaErFr7i&#10;to3UCw37zqJ78YWR2oY54GCOGOw01IMLPWni28M8hWCUsS2/Tn1Saht+znhs+MZ3bLdY4n1GVE8c&#10;HR0D8MPG0lzu5gYrV3jCF1tWQtYRNTcaKsHsBC/l06OrErITvJY9OextDonexbbCqYQbFCojq2vb&#10;JxU3Tv3UNuXMTwfUBIOKqA+BqEc3/+K2u6xeT/o5F89RcSgzko2fZFxbk52efBVvi96bnnw3OyNl&#10;f3Z6yvTsf260xWOvCSzptrGlm9T/Gg4vVZZLeq4Dpy7LucCTpuoqGKWMWVLqA4vq1kLPzs5uCP53&#10;UkyyINMIyxHQ17QvFxgqi+b9zGG45XAYO34c9xlV7bjx42HIsCHcNhajsk+fPlPxfiNKh1X6YcEE&#10;FlBgrZe4B+wi9uEmH7g9cyokDxrAhZi0qolJTiK1ZyyVp7HhHbL3hczIjgqNzYoKeYD3V2WZFRXy&#10;W1Z0sNuz2JAueJuIilNwbuDmXVtmRYUkPo4K8VFVj6ouVaKC/jy/QhkVkpAVFaqDYFRIAju3431J&#10;iBf5yUlOOKhUVieekMOIT624MJRgpDnY/SrnlinsvN8+hqM/LOS+91e1GgSjkqiFnji5vPz94ReX&#10;9eYCUMV5yWsoPI5bxh0D2vBZjAs83zaBC0Ixn4cM16iqj7Yr1AuGTw2iYJT2KFwlStuhqKe/RHPh&#10;J3U+T01wxdslVh7uDzTMigpaoYwKuoTHq7H7gvYo9wa/h9dNEJrSxWxGEA4zacvOZo7P3zabzT20&#10;r0o7DpkHHUYvgLfsl0Bbx+VCpRvW5oy1+mqxaS0035Zfqarpkc3Q+NsQaPhLONRPYqGqXVAnLSq/&#10;+k5OLBco0TdrPYkpCFXtgfoXdhaEqlSVqgpCVVvWw5t+q6GV1ypovcRTaIXWbupSaD/BFTpauYDh&#10;gJoZqmIhoTe2bhDmDc+rShbAez02EAzmunPLY9uPXShUAWMVwZrv8BOCbaxyWJ107VZGq5W9XwgH&#10;Nvo5XNjHrJ0ea6vH2uuxKld4u0j919B09lB8jq/RGNtuccVhHDHYebgXF3Yqi2z57iP9ufXqn2F5&#10;xmPDvza23eoqHRsixfuPqF58NHVqJn7YWJIsEKVqZRewegX8Fc3fZKhsnxz1Uj5NWPX9kwQvH2XC&#10;iiEQ6V3kDXB2g0Lb5ayRCdW1ctTl04ktU878eAmHgwqrD4EoZUYy/P3nMW7by+KNs8f+xfNTGtl3&#10;Uw2yM64FKTOSn+Ftqibey76TsuXxnavmeOzVHXepfywOLlWmy6W+sKDbKpjduWLBqF9WrWCBUu48&#10;Wpk+jpqPz5m81aiFnljb5hXWaqS1xpWVStLUzBRGWFmCnVzGfUZVO3zECG77itOsbx9/vN8IzQGQ&#10;1Mret+WD7OjQmcrokHBldMgJZXSo6FvsPd4RCP+sXAK3Pp4MyRaD+ECTFvzr/ff74fkiiufR3pDe&#10;WVGhHllRIT/g/VVZZkWFnM2KCvbKigrvibeHKD8ssITnulKNCkn49n9f/b728lUuZKRnRrL5E0Kn&#10;USE+WVGht7ixVq6ZWVHBc/D+JMSJ7Pcp/XBAqbzafDVSCEDhUNS4nydyP1ucuxLnws0vFNx3/6q0&#10;pBcwqIWeeEnxNP0OB59K8uySPvBs32x4WhnVopifLIfn+53h2a4p8GLrmDIFolRUQoV6EO5jhk8N&#10;Yvc08ecRmoOrRGk9FPVDJDz9bT88T4rnglCvAlF60DYP8yhqc5+sqKBgZXTQfTxmTcyKCv4hOyp4&#10;DF4vQZRGZ7Pp63GIqQT/7mzu8Ftnc4dvu5g5nuts7nhPzc+o9W0zJ+7BvT7JWp51GLUA3pIvhrYO&#10;y6HNfEVBqMobWmxaVxCqCigIVYUKoSrW/u+/SlXVJFT1NEaoVFT3xp789n8nC9r/fZHf/q/ZHr/8&#10;UJX/Gmi1yluoksSCPyyA037iIuhg7QKGA/Wn+lDbmcuhWVSAECLDc6GyXvJuaL7bD9p9vKzIsh1G&#10;LhCqmrVa6QVvhG8Qqpg1/C0C6v4dqdVjodaLGGH7Gp7YCk0PbRbmv5WnF7R1WAYdrBdwYyKrt4Zm&#10;ThPxeb5G09N2iw8fwtG93aw3cCGn8siCUT3HBHPr10/Dnkltw2N7jt06Au9Honowbdq0GZOmTOYe&#10;NKrTfvIk1r7uVSBKZcymFfDgkJqbDFXkkwSvZ0+OeiXigFQlVosqbLULR6X+nmhw7cyP53FASKU+&#10;BKKYty7+xm17Wbxx9thzPDeaUgOCUcxLrF3gk1tXa8Sb5u5S/8U4tFQVLu6xBuZ29eTCTmVxu9xj&#10;7dOjq4LwubMyffKJBzzcOROfL7FJ1eFmr5jb5hWWVXcyMzfjwkLlccDAAWBlbQV29rIH+HOqUk2D&#10;XoP79cneOb03PSDTIlm7Q6TK6JCPsqNDNmZHhfyQVcVt0crqoy3r4e7y+XBj0kS4am7GBZvK6yUT&#10;E0c8N4RmPIra0ic7OjSItfPC+6uSzGSf9yg6zAhvC1F2dFk57l5MBPzfD1/DzjOncNhIH+QekD6K&#10;DrHJjt6yLys6pMqCpizQRn8XxM/Us1Mb25+efA0Hk8rr2P+NhwHRA4oEomy+HsX9XGmKIRiVdcAV&#10;X1e8klroiY9Eb4s6F5a+/y8OPhXn2cW98kNKEePh2cGl3P7Xuoc94GmMy79PErxcS6tKXxh2L5AF&#10;8fAxqCWTKBxVfnCVKObTb3dzIR5tmH0wDJ58uZMLSulD2zx1PN4bNDIrOugAHqdGRgUnK6M3z8fr&#10;JIjieLufwwwcXMJ2NnM8/raZ49wufRw64OUZnc2nD+jcz3FDF3OHJ3jZos7gHtzXNA1fVapaLFSq&#10;MmCVqtxWClWCWmxcC80jfKFZdAA0PbxZaJPW8Fg4NPhjG9S7shvq3N4Lr2Xug1r/ai9Ioyv/C1VF&#10;Qj0hVBUBjRLDCoWqWKWqDfCm35qCSlUr/qtUNdG1SkJVrDVj00ObhIpaePtV1v9zu9CysfWyFUI4&#10;rkXwemgav1HYb3VTdgvjxMtURHYMNDgVAU0+DRICeC29vcFgtpvQUhJvP1lz7WjqPBOfp2s0xmPD&#10;I/ngje7tOToIOg5y5QJO5XMxdBu16TupbXgm/hx9VWobfktqG762+7gIvfxCTxSPg6PDX/ghozqn&#10;TpvGhaFUhq5bAT9v94LHRyrpDa4y6ZXxJMHr8+yjXqsexSyZn7nN8Rc1NxcqwwQWwqoOpdpTTia+&#10;k3Lmx/04JMTUl0DU3atJ3LaXxb/PHsvC81JWVMGo7IzkTLx91UVlekqOMiPl66z0qzJITS1Sra06&#10;scw4YAAOK1WlC7t5w6zOy7iwkyY6dXE7rxqHcJP3qFcqf96sHEt6WPFKPb/RO9Hefjz+91Ks2o4b&#10;CxZDLLjAUHkdPmLEZTt7WaTMXp6DP6uqFIJe/cy5bSvsNMs+sHP6B/d2ftw7aMfHHyTu/Lh36o7p&#10;vZML/jto+7TeA/F+JcrG3YNhTdhD/ay9oSuV0aGfV2HIpcw+2uYPaXMd4YppXy7gVGZNTALxXBBl&#10;IzsyzOBxVMi0rOjQ6KzokAy8v7RtVlRIrjIq9LesqNAwoS1kdPA7eJuIksmMDOqE51WXnv80RghI&#10;bTl7FoePROmi1Ay191PYeTRrb8gsZXToMTzGypAFsB7vDVmm6YN/QjfYn57yNQ4kVURWEWrEUctX&#10;gajhCSO4n9FUr+Mz4LvvF3Pf/6vSYq81wqclVof7MtWJa56moTj4VJyX3fr8184udAQ8i/wYnias&#10;4PZ/ZVlQlf7r7CNeHuqq0heGHWeVUi2qkELoKnxqEFVA05wX1z8LwoGoygxFqTP7QOgDZVRwQnZ0&#10;cNDj6CAHVRtgfeFR9CYbZXT52uhl7Qvawr4vMtn3G7xugmB0GTDLmA8tFQ5COfzT2dxhOl6uOIwG&#10;OrbqYuZQcus9s5ncw3uybBpazCuoVOUqVKoymM9CVSug5WofaBG4Vmjr1iwqUKgU1PjrEGj4czg0&#10;OLMd6l3ZBXVuR8JrmfurR6jqWQzUvh8tVFuq99dOaHBqGzT6MQyafBkCTQ9ugmaR/vBG2AahUlXL&#10;Vaug9dIVYDDHA9pNU4WqFoDhQNT+r98caOWxUpi3WtkHuM9UyYJJ9S7tgrrJu+C1x/u5P6+Ite9G&#10;Q/2z26HJVyFC1amWa33AYJ670LIQHwskqU5DszlL8fm5RmM8NiwBh23E4ttDFWrCTeXz7eHeI0zG&#10;BTVnFbGqUzCKKbUNT5TahjkYWkQWe1FI6A+Tp04d9uHUj7iHjFjHGTO4IBR2m68n/B0rhlDUf7Kb&#10;GdmfeF5ibZw0qFiiHcOnJbI3EzMjpqu94a0PXDt9rOO10z9G4KCQvgSiHt64wIWcyuLf547fx3NS&#10;XjJTU5sr05J9lOnJGXg7q5n3ntxJ8c3MuKS3x31xOPXeXtfN2P8PHFSqSpdJN8CCbl4s4MSFnkrx&#10;5dyu7gsKj4fd2M2vGuWVic+ZWvfISni0dy5/nlSv3lXdGzduXHOZvbxM7Wd17dBhQ7nQUHk0NTPN&#10;s7CwaGBnZzfETi4Pt7OX/YM/qyocO24cWAxVH/Tq27cPbJzSG3ZOL9kd03vv2+PwwQd4/xLlh1Uf&#10;ebw3eKpQBSg65FRVVj/RxEfhvnBDNo4POZXBSyYmX+NxE+Un68DGlsq9oS7seMH7q3INuaTcFxqY&#10;FRVM4UgNyI4M6sXPoXg89eUh+Oyn7yHwwkUujCQGF6fecsVzimHnT+W+kLVV0VIvKzo0ie1TvA2E&#10;OLA/NXkpDiJpw1HfjoF+Uf2EilH4z8rqvN8+1m0wqphrDWqhJy7A26LOFY++mTj8pM7rK83+C0QV&#10;+Hz7RHh+YA6//6vG9KdHvb589umqtU8+9Z6YGb/ibTy+Sq4W9UoKR2nGi9SEXjgMpYtQVDGm6ktQ&#10;ioWmlXuDXZRRwffUjENzo4LvZUUHf6/cFxyYFR00PjsywAB/FlHz6GLmeIALLKnCUOaOv3Yxn1mu&#10;aqZdzB1m4fUV9m2z2dwDfLJqNbSYW6j937KCUFVBpapXoaoAoUISCwc1EkJV26De5V1Q51YkvPZw&#10;H9R6UQ1CVc9joPaDaKh7ey/UyShoa6jm57Rt7Qf7oP75HdD4+y3CPLNKWG0WKoTKYZVd+YqsAZo6&#10;rcPn5RqNsW14Eg7YiMUuI1ZzwabyaDh4CbTt7dRINebqGowytg1XGtuGRfSw3WpedC8T+saMGTN+&#10;wA8YsU7OzlwASp3rVnnC51tWwo1Y7iaCKGStnLIOLIbHe+fBw50zuBsMWjd8WqK+3rBITEysc+3M&#10;j0GFg0L6EohSpiWzUBMXdNLUm+dOpOP5qCisgpIyLdklOz35PN7e6iSrGpWdkZKgzEjWu2O+JNyN&#10;/bfhkJIuXNqTBaNWwewyBKNmd3a/iMej4knCyvFPj66KxOdKbas8uBwebnfkz5HFqzfhqIIqSdy/&#10;m2JWaDc3oPR2c6U5eNiQPap5kMlkRrqsGKUu6DVvNB9+KlZWOeoj0xrRBlQXQGRkA9Ym7XFUiCtr&#10;D6Xcy1oq8A/nq9r7a9whefBALuykiZdMTFKSTEyoAkUlwCo35YeUKj8QUtiCKlU7xfxwStewucHz&#10;JlZZe71j334K+34/wQWTsCtSbsDay1eFSlMq8c9ox9sJeE6L494u/6ZZ+7ZMUEaFblVGh17F49Oa&#10;UaH/PI4K3fDowObOeBsI3TLp9KRBOICkLScel4FFnIXwK/6z8nrohwVnqrIabWHZfR51wShqoSce&#10;Lrn3mfHn4ve5ABT2tk9/LhD1Khi10x6eHnbn9n9V+iTBK+dpgtevzxJW+WYfXmEDB72FCjhVUS1K&#10;jXpzzVzV4CBUkVDUD5F8aEf3ijYolRkZ1FwIM0UF56jZ7rIZFQyPo4JfKqOCj+PPIWoOXfvNGIyD&#10;Sq80czzXvf+MpniZsvC2+fSPuPUW2NmcqkRVBw0Hz4UOIxfAW7LF0G76MqGKUevlK6GlDwtVrSka&#10;qvoqGBr9FA4NTm+Depd2Qp2be4VQEAsk4bBQ5Ruf/2tePEhy4/Llfqbi1noRIwTHWFvA+knbhfDT&#10;6zGBQmvENq6e0O7jZfCWnSt0sFkAhoMoBEVqUVOncHxOrtEY24alcsEakdh9ZAAXbiqXg5c9w+Nm&#10;VNtglGDYeWPbLa7dxmxvicdNiJ+JEycafjRt6nP8cLGwCxcu5MJPJbl2lSf8ssMLshP4GwhiMvsT&#10;d8javxAe7ZkLD7fPgAcRH+MbDFpTX9/mSjmVOCfl9I+Z+hSIYqZfOskFnTT15vkTqXgetMnjO1fN&#10;n2Qkr1VmJJ8qCBBx218dzEpLHs/Gy8rMP0vw7oTNTPDWmwfJ7j39Z+Bwki51k/qCS1cvmPm2Zq30&#10;nI0Ui/GYMFURjlLGLYPH+xYIDywyd80WLCUolST2m7z61DavsGPG2la4hd6gwYOe4PnQZTDKytrq&#10;1bZNGaEm9FSKOz7+IHq7U+9XLzUQlcsVi0GK1LGj4PbsaXBv1VKhahP3oL4KzIoMgjRnB7jywftc&#10;6Kk0L5iYUGWVSoS9mS60Y4wKjdVBlbFU1gaSWooVRewVokqStddTVY9igSf23+z3ko9EC+Ep/PPs&#10;93aeOaUm1FQhMxelppb5+++zyKBOWVGhs7OiQ+OVUSEP8bZqw6yokB+U+0Mn4c8mdIf8grye/anJ&#10;STh4pDVPTQG73+z536+AspOTphVcUyTg64CqUG0wilroiYar7n2TcQAKe2/9IC4IVSQUtcUanu2b&#10;DU8TxFGdngWknhz1SnyS4OXDKjE/ivjYlF3DqrmurWwT7m+d5krHej44BIV98uNePqwjTssVlGIh&#10;JtayTvjeFhk0pKCFXYWOjUfRm4yU0cGfqNnGYs1S83v//dlmN/wZRM2gs7njURxUyg8rOTzvaupo&#10;gn++PHQ2c/TC61f5tjlViSKdwXDQPCEQxIJBLCBkMNcDWi9fAS19VsGbrypV+ReqVBVWpFJViaEq&#10;FnTKU/23qppVbP7vqf5f9eclWVJgqvDyqp8rvH4Nza9UtQ/q3IwUxsbGyMbKxszGzuaAzQULmrHA&#10;GZsjg3keQhDtLZmrEExjATU8v2TN1NDMKRqfj2s0Yg4DSW1DoNOQ5XzAqYx2GurxDx53YVTBKOOx&#10;4Rl4G/TfsGfGY8P2vTN2Sx88bnWwG8zsofiTo959nh7xHpj1mTcFqnTEjBkzovCDRZWspZ67uzsX&#10;etLEjWtWwG+7xHGjolQLbqg8OawQqpkoY5YUMTt+OWTHu4Fy/yLI3D0b33woj3rzNlfq74kG1/74&#10;MVafAlH3rv3JBZ009faF31LwHFQWd+9eaMKqKWWnJy9TpidHspBUdnqKEo9HH31yYn+68AYl/rtW&#10;yCcJXsnPjq7ax96uxHMjJpZJAwxwKEkMuhn7g2v31eDcxZ0LQRWpEtVl+UNvC80f6mYnrHSo7HCU&#10;Wo+shCeHPfP9xEOQnY+z45Y/enJIsQZvp1iwk8tS8b+d+uAEu4kwwnIEmJmbcWEnTTQ1M4XBgwfb&#10;4/lgsGCUzF4WYSeXPcOfW5mOsbUFR5vesHuGKUQ59YMDcwfC/nkDYf/cgRA5yxR2OfBBqCKhqOm9&#10;5+CxEJXDJROTTpdNTI4XDhhd7WcGNybaCgGlf7yWQGboOu6hfWX5cPNquG5jyYWeStTEhG7kVxF3&#10;D4Y1ydobMksZHXoM77vKlLV9xNtS08lvhcnPVXVV26GoJam3K3T992RfSPusqGAPod2jmu2tqI+i&#10;gqOU0Vsm51f0Cw1SRoVEMh9Hhfho+iCW0B7y05O34dCRyP162l/T3mTbnp3g3YuFRHRRNYq9hFH4&#10;pQuhhV74VOFlHUJ3/OXW2/LCst5cCErl2cXvw6MACy4Epc7nO2Tw7MA8bt/rWna8PzvqFfM41vXI&#10;w10z09nx93Br5b14qdbwaYmsOtrdsA9rbHAfB6DU+fS3/VxIR48sEpRiregeRwX5ZEUFJ2ZFByep&#10;+XlB9mcVbZWr3LvZPisq6DO87lefEbEOHgW6QeaKmfB4sydkRQVxP8N8HBV079Fuqk5Z0zC0mN6g&#10;s5ljDg4pFQSivPHPV4QuZo6X8Gfkfw5ViSIrZker+UIgqNVKL2i+01cID9U/ux3qpO0tpZ1fSX9W&#10;ihUIPVW2rCJVfqhqr1CFi1XjYlW5WHWupp+wUFUAvLHVt1CoaqVQ1autEKpaTKGqaqShqVM8PhfX&#10;aPgAjbjsPGIVF3Aqq28P9fwDj1sdFhbedaRjw2TGY8MS8oNE/Pbot2G/9hwTXuSGQ9ZRb+nToysn&#10;PznqteFpwqovlEdX3cYXjyf/tyHV/XLYz/VyYn+UvIxNemVuXKpa8/88QTAnxlfyMi5SD4yQ5MT6&#10;iMnaj6N93z2yNkcavwqw7x/dAIO+D6mQDt9uhv/7Yh13s0DsPjlafJjryhde8N03K2D7/ykg7IeK&#10;ueq4z5mZZ/1iWmVFzZPkxjro3rjJkpzYIdgrt86dxKEXsfr49hW48Wf52uYlnz9+H4+9wsKBHhKI&#10;7aSpC5/82Pfb+39MP3vnwqrUfy5F3blz5ceHGckpWRkpz/FYxeqTnyO5vzclmfnZqovbTm22wnOh&#10;3oMGhf99qQrcpH6JOJAkJpf0XCtUjXIqpp3eXKMVR/CYNIG95c0eZjw96pWE95mODBJbdTE7uTwI&#10;B3P0SVYtyryfORd40sTBQwefx/NRmAn29n3tZDJfO7nsCv7cynDmpNEvYxdYwEHXoWqNXzgEomab&#10;c0Go//zgRzwGovK4ZGLiwIWMkFfMTEGoJDVzKvyzYjE83OQDWXtDuIf42jJjyRy4YtqX2w51XjIx&#10;+RqPiah8HkWHGSn3haxlVZzw/qsMs/aGyPA2EBIJC8woo0IS8HxVN1mlKNZODwebKmAknsvy8jgy&#10;xFwZHRqhjA7NxNtdQXPU/J5gVnRo0uPo0AqFugjNsT85ZbKa0JGolZ+ctAyPg1XOYd/hnx71ylTz&#10;3b7SZMEoVpG2UFgksiaHRMTAVY++P+MglMpkhSkXfCrN5zsn6byNXoke9ryXHbcUnhxZAdlxbpB1&#10;wBUeR+dXTC5ilIugUEFZiwGq++FTU/WxUn1FeJaa0AmHn4rzeVI8F9SpAWZWNBTFEEJZkZvg8dY1&#10;8HijGzxaOx8euk+Dh8s+FMxcOSv/1/UL4NGaefnhqG3rhbZ5r7YlKlhr34kI/eBtU0cZDijl63Cn&#10;d2+nuvjnK0KXfjOm8Z/DnME9xCdJbMch86Ddh0uh9VJPaLFpndByrlFiGNS7sgteyzrAhYKK9VUl&#10;p+JDTCxEVSc9Chqe3AZNPg+C12M2QrPd/vBGhC+8EbYBmkUGQNODm6DJl8HQ6MdwaHBqG9T7ayfU&#10;vVlKpSo9ks0Ba/PHqm/lV6raDo1+Di+oVLW5IFTFKlWthZarvaG120owmO8BbR2WwVvyxdBh1AIw&#10;tKBQla41NHM6is/FNRo+NCMuu4/05wJOZbXz8BUJeNylIZWHNTEevWWIdGyYBwtISW3Db+Ft01cH&#10;Tw399eK3a6Pufu6dzl0YluA3x/zA9F4kd3IsUSFEpeb3SdHY7VE07DizGR5+5s3tczH7pITWf7/8&#10;uAG6ZEVzY62Obnp8ggu9iNmMy2e4sJMmnr/4Czd2Mdkm5zD0ff45TH7yHbhl/QTbMn+D7x+chYv/&#10;XIRHauZBVz752p/7+1Ka/3zhA7ZpO7gx670FvcFr5aj3tX+Zsfm/vsi39vPY/3wWB7WfxUId5lPe&#10;uk+YMfm/ZheojIG6ygP5ZsVA3awD7DOeSHLjHucb++g/4zIlubGZkpdxDyW5KmMf/GfcfUlu7P3m&#10;zw/cd7gWodxzetOzjC988vD+qyrvfOHzUpIbe13wZdw1SS4z9prkZVyKJFdlbLLgy7irklxm7FXJ&#10;y7grklyVsZcFX8ZdkuQyYy9JXsb9Jckt8GXsRUlu7EXJy7gLklxm7AXJy9jzktwCX8aek+TGnpO8&#10;jPuzxaXwqziYo2+OGz8ehg0bxgWeSrPfoAF5rydtPiHJjftW8jL2G0lu7DeSl3FfC+bGsl+/kuTG&#10;fVXvQeT37+90uzp2+pQX+LO16UZnGy4Epc4D8wbBLoc+XCBqu0PvvPdOrftW8jLugCQn5oDkZez+&#10;fOP2SV7G7pPkxO6TvIyLFsyJiZa8jI3KN26v5GXsXklO7N5XAficmEjJy9g9+cbtlryM3S3Jid0t&#10;eRm3SzAnZpfkZezOfON2SF7G7pDkxO6QvIzbLpgTs13yMnZbvnERBYF69utWwRz2a2x4vnFhgjmx&#10;7Nctgjns19jQfONCBHNi2a/B+cYHSV7GFhi3Od9Y9uumfOM3Sl7GFhgXmG8M+zUg33h/ycvYAuP8&#10;8o1hv7IXFHwlL+M3SF7GFhi3Pt8Y9uu6fOPXNlRG+csOeVyet30h5LsA5m/L1yWC6ZLvVpXzYUH4&#10;fFgRsQiO7PSC1MiN3MN6bXhhty/sC3cDt01Ogu4bCyz03x6BTrBsk9OzXn8Ehkpy41wF82IXSXJV&#10;xi+U5MYUGLdAMC/WRZKrMn6+JDemwLh5gnmxcyW5BebFz5HkxhQY5ywIsU6S3ALz4mdLcmMKjJsl&#10;mBc/U5Ibm29e/AxJLjNmhiQ3zlEQDv4Xfs+Lny7JZcZMl+TGfSyYFz9Nkhubb178VEkuM2aqJDfu&#10;I8G8+A8lubH55sVPkeQyY6YIQXpmXvwkSW5svnnx9pLceHsJxMkluQXmxcskOTH55sXZSXLi7CR5&#10;sRMlOQXmxU+Q5MTkC3HjJTlx4yV5seMkOQXmxY+V5MTkmxdna/A0Tu58eff6jb/t+DI6cVv6oR+2&#10;w6H/25av8N/b4fAP2+Dw/+V75P+2w5Hvtwkm/N82SPh+Gxz9v21wlP36/Tb4lPldhOBn32+Dz77b&#10;Bp9/tw0O/m97qvOlvcskefHDJDkx+ebFDZXkxA2VAAu9F4Tf8+ItJP8eyDcvbrDk37jBkrzYQYL/&#10;xg6SwMGBkn8PDJTkxQ0Q/Jf9Gttf8F/2a3w/yb8H+kny4swF/2W/xpgJ/st+jTeV/HvAVJIX11fw&#10;X/ZrTB/Bf2P6SOBgb8m/B3pL8uI+EHzBfo15X/BFzPsSONhL8uJgL0lenIngC/brJ+9J8mLek7yI&#10;eU+SF/+u5EX8u5K8uHcEX7BfPzGW5MUYS17EGEvy4qWS5/FSSV5sT8HnsT0lcKgHC/0vObNr+E9f&#10;bPW4eihsb3pMyO/475S+yUJQv311EL7535fwzf++gPA/foP5N/8u6t9/g8vNm+ByU/Vrvgtu/p3v&#10;3+zX/P9f+PfNVy74++YjSV50Y0lGdGMJfNZIAtsbSfLiG74SIhsIpkY2kOR9VV+SF1JfAgfr/ef2&#10;uoKn2a+JdSTgXefbb6Mb39sf/GHm/i1fPIoOzXm8TwguFVg5AVIKRlUNk5MmG8tPTc7GoSMxKz81&#10;+Zr9yQ9H4LGoYOGoJwlerqzNGP6OX2myKrQFlWcF45b9q4x3S39ySHGOvawptDwTtoe9AOKVxKr8&#10;FFS2imSVc/EYiPJz1e0D84vLer/AYShm2uoBXOBJMy3hWeTH8OyIJ7/vReITNb9XnOxYzdq3AB7u&#10;mMkFnCpsDQhHlSUQVQNDUZmskpQ2AlGPNiy6qgo/FQlBKRyF/87a4g2ZfouFz83aseHVzzze4vNq&#10;e7KignKzIwOq/GVHQnd0MXeM5ANKgrvxz1aU9uayhmo+R7CTmRP3IJ+seRoOnAtv2S+GNgsV8Kbf&#10;GiF00/i7UKh/YYcQNOLu7WtsfKFfiw9C1T+/E5pv9RVa9+FtK4uGA+dAB+sF0H6iK7SbthQM5nhA&#10;66UroNWqVfCm/5qCUJU/ND24EZp8GQKNfgyDBqcioN5fu6Du35FQ+3401HpWDUJV7LlK5j6oc3uv&#10;EFxr8Md2aHgsHBp/EwJND2+GZtEB8EaEKlTlA63dVhSEqpbDW3LXglDVPG5+yTJo6kwvjRYGh2XE&#10;pnRMCBhaVKxt3tsjVm3H4y4P3cZsb2lsu2VMQUhqn9Q2/JSxbbgSb7PYHf1xKHdxp6lZn3rDhNtl&#10;eDCeG3OU+z1SlDZ5EQMOqREQ/9tGuPXVam7f65ssxCG/uZ0bZ3XT8/HPXOhFzD64cQGu//ETF3gq&#10;zYsXjnFj1ydZYOqD55/DmKffgLPyf7Aq65gQmvr6fhKcu3cR7t+5ys2V1r1xlvt7UhZX/LWFGxcp&#10;Pgf9sxtcksOFc3nGl1V7Lp96Yxu3Pbp05PzpXDhHHx05elSZW+gZr57JzUdx1n4eA12/WFsp8/Xh&#10;ZBnELRrGhZ+K88C8gWpDUSO+WcZtNylO31LGQORPO7gH9dpy4+87oXGJJc9JkizOjo8PwJi/o2De&#10;xT2w7Zcd8NU3EXDxSDj390xsHv8iAppVgxvC6qxV4Gu5KmOhdm7cK+sIxkLdnLhX1suJfWX9f+Og&#10;/r+x0CAnDhr8m2/df2NyJbmxT/ONeyLJjX0ieRmXLclVGav8z7gsSW5sluSlKpxfvoC+5GXcPUmu&#10;yth//jPuriQ39q7kZdwdSa7K2AzBl3HpklxmbLrkZVyaJFdl7G3Bl3G3JLnM2FuSl3E3JbkqY/8W&#10;fBl3Q5LLjL0heVm4anklB/RzYy8OuzRPrwJRzMGXF96v/zzqV8nLuGOS3NhjkpdxP0tyC3wZ+5Mk&#10;N/Ynycs49kLjj1Ovb72w8/SmW9e+XvMMf98Xk2vOh5yX5MYdFarT57Iq9XFHBHNj2a+H840/JHkZ&#10;e0iSG3tI8jLuE8HcWPbrwQLjJS9j4yU5sfGSl3FxgjkxcZKXsbH5xsVIXsbGSHJiY4RwvigD+rFl&#10;C+i/jC8I5/8X0D8YPvYqDkMJ7fL8NWuXV5zPt1jDs32z4GnCSm7/6aVHVgpVox5EaK9iVGHPRjtd&#10;vRw58xYzdafjfebZKKerv8bMPft5wsIf5p5ZHyTJLU9AvyCcX5UB/byCcH5u3ORZWZ+449BTaT4/&#10;/wlkH9mKw0PVysx9wcpNx7ct1FZAP+nolmgla4e3yx+UuwPh8fb18HinL7Dfexy8EpQ72H9vhiz2&#10;56xFXvAKeLR+IWRFrC2yXX8e2hKlrYC+5PmBHpK8+O6S5/HdJXmx3QSfs18PdZXkHegqeX6gqyQv&#10;3kjyLN5IkhfbRfBZbBcJHOosgQOdJXnxbws+i3/7VXX6Z7GdJHmHDCV5+w0lcLCj4NODHSV5sR0E&#10;n7JfD7eX5O1rL8mLf+s/Y9oJPmG/Hm4rydvXVqh0rzIvpo2gkv16uLUkL7q1JC++1SvhQEvBrAMt&#10;JXlH3pTkRb0pyYtv8Uo48IbgI/ZrQnMJRDaXwMFmr8zb97rgffbr0aaSvF1NJXCwyStZOF8bAX0h&#10;nJ8f0JfAwdr/6f1avlArX0kt9ryzi5nD9zicxOxs5jARPxutMHJ57c7mM/LwZzHfNpvNP8gnq63t&#10;J7iCwTwPaLnWB5rv9oMmX+W3uKt9V7sFDl57vF9om1f7XvHrZdWcGn8bAq1WeAlBJrytupKFwzpY&#10;uxSEqpaBgbM7tF6yAlp5rRLCYm9sWQ/N9vjD6/GboMkXwUK1rAYnI6DexZ1Q90akMOZaT/X/GroW&#10;e1H9VahqNzT4Y1tBqCr0VaiqeYQvtNj4X6WqNvMV0NZxuRCu6zB6IRgOqdGhqv/hU3GNBodlxGiX&#10;EV5cyKksvj3c2w+PW5tIR4UZSG3DbKS2YS7GY8O3GNuGfW88NjwZj0MszpgTxF/UlcHso6tyv/vR&#10;L0zyYn8vTqEV1YHxguxC6sV+9kaymvZf2jLGFbeaq262PxX8beF2eb0/9eXa31WGE74NgoXfBELg&#10;V/6w70tf+PaL9XD2szWQ9uXqKi2pXlF3Ht8AU/7aWGWapm1NUtOSsdL0ffzL71zwReTevvAbF3gq&#10;zeRzx15KXsYlVmffzDl0rNfzT38f/fTrpPnK/11a+/iXa9szf7+V8PD03WP3zmUm3/3r2Z07V3Lw&#10;fGrsyUPc34+yuuzyFvbgg2+VqiNr5cTdeP3W/pfNbu4HffX1m/uh3qOY+3hsBT7DFwJl1VC5Twgq&#10;BZwLgd8SN3D7VJuKrZKYSaQnF9DRV1m1qOHDh2scjBowdDDUVhZ/wa/Oeo+iodMPftDffyH3+eVV&#10;4TiGCz2VZrRzPy4QNT94Mre9pLi1ux4Fh7/fxgUbtOHn326DcTf2cp9JkmT5VYWlFEm7RRmWYiEu&#10;vM0kqSvfvbWKCxzpgz3T13JjKc1mzw+8upa49N1a7vu/rhXb9Ye+Wu/5fji7rHeRQNQV975cwKm8&#10;CsGoyOnw9LAHtw917TM1v1eaypglkLlzFhdoqgp/OugCHR+VsXuDjp2W9QkXeNLE58kJkP0pu57g&#10;w0TVweNfhHNzVRE/So58te5sNZ+n7vfUefxz7W4XKW472Lv8i8NJTCNTRyl+BlpR2vZ2avS2+Uzu&#10;s4RAlDkFoqqbLIjSdrYbtFzlDc23+UKTT4OFwA4LtuDjsCK+ln0A6l3dDY1+DoPX4zZCi6C1QmDo&#10;9f2BUP9s8d8Taz+IhqYJm6GNqye37dVFwwFzoYOVC7SfsAjaTVWFqjwLVapioSq/QqGqLdDg5Dao&#10;L4Sq9lSbUJUkJxZee5QfjmPHSoOk7dDwl3Bo/G0oND2yGZrtCxCO0Rab1kLLNT7Q2n0ltHEpHKpa&#10;ILRsxPOrF5o6/YLPxTUaHJYRo91HBnAhp7LYefjqlXjcVYXUNsyIhaV6jg2fY2wb7mtsG/6JUFlq&#10;bNg9PM6qMnBlAHcxV1afJHjlKA97v4PHS1QOU6dNU7IHi/JJ9uDu7g6enp46U7VN2Qe9DZ596m3E&#10;yqtnH15hw8qWC2XWE7x8nh5dtYWVMn92dNU+VanzJ0e9jqnKnJdTto5LT4+uesluWGha3vrJUa/c&#10;+2FTHe6Ff+TzYOu0yAdbpyU8CJ+WeD98aur9rVMz8c0FbXgvfOr4onuw8lDeufYRF3wRufdS/uQC&#10;T6V54+zP/+Kx11QAEutkZlzq9PjOVfOstOTxWelX5yjTkn2U6cmR2RkpCdnpKYnZGSnJyvTkjFfz&#10;nn71/tPPVv+J/36UVXbuZ3/f8TbpEjdj/0h3Y3/QZ92k/teW9/SvkvNGZoJ388poifHk8IpMtm78&#10;ebpk3LhxzXFAR9+1HWcL/Qf05wJQ6uwvG7X31VuUZXSY55xZY2d8GG83Sf4Qb0NZDJljzQWeSjNu&#10;oQVEzjIrEogKczL7BW9jlcrewhVC/zXH984ETtw70/ZF9MyxUF73zRoH3/ovgft7g7hwQ0V9HBUC&#10;3292B1+vaWpdHDLnN/5FClLX9k+PWrXyj90nth7b8ZKFbipq+C87/n333n43/DkFLsMvmpDls296&#10;VPDSpN1xa0/uPLo3cduP338VkXT2SFjqrbiwTPx3s7JN+nQXnPlsJ1w9tA0yYsMh7sd9YJyVWGHf&#10;zv6WVRziXj6pLOvkxEVLH+z/cczfURkfJe+FyrD5M6EKDvu8z/GLGGTF7PSP/3kcNtIHbc86Putw&#10;f9OfeDwamxuX2vzZgb9lN7ffXXs+JPOHn3x1XkFKbC/s6MAKv0CjcnPcx0UCUXfWlbddXgmGjoDn&#10;O2Tw/MBceHZYwe1PfTLryEp4uH0Gdz+wKry+ewa8c1d/KuIveFS+QJTKpz/8F/Spbr53ryItoIra&#10;JvsA/O9rFmYPhiw1n6Wy2D9j1aWig+HcEaoOX5N823I2F05idhz44Rv4HltF6Thw7hudzWZxn8Xs&#10;bD6Lf5BPil5WwYiFRlopVgoVi5oe2gwNj2+FuqmRQuUlfLyVV7auuql7oOGJrcJnsM9q5ekFbR2W&#10;Ca3pVNvT7qOl0HyHH9S7vItbh8o6tyLh9f0BYDDbjRsPyWs4YA50tJovVPVqN3UpGDi7QZtXlapW&#10;F6pUtRGafB4Mjf4XBg1+j4D6F3YK+6z2P9FQ68kBbj/onSxUJVQci4J6V3dB/VehqpCCUFUgNN/m&#10;h0JVHmIIVZ3C5+IaDQ7LiFHpmFDoNNSDCzppaudhPovwuMWAybig5tJxYb16jgkf33NM+DKhutTY&#10;sARj2/CkygxM/RC2jruQK4/ZR7x0FjSraTg7O/uxB4szZs3kAkpVrbe3bh94Pzns3T77iJfHq7BV&#10;glcyPjYLy/4crwOTGTS9eWbE9E4sOHV/6zTXV+GpguAUvvlQmmx5/BmVhTIjeQgOHIndx7cvw80L&#10;J7jQUym+xGMnNCP7bqpBVtrlluy/nxz2Nn+asCri6VGvcld6e3LUS8kCkfhzdIWb1M8RB4z0UTdj&#10;/5883t3YG4+vMtFWOOrJkZX/ZsUqBuH1iwE7e1kSDunouxNkE8HS2hL69e/HhaAKO3DwoEw8H2Vl&#10;3KRJnezk8iCZvTwTb0dpzvxwAhd20lTWOq9wIGrH9A924m0jKp9LJia+l3v1gop63Wo4ZCyZA493&#10;beLCDRX1rvsCuDZiGPeZl3r1en7l/fcn4zER4uDRnuC+yqiQtVnRoX/ifVpmo0K34/UTVY8yMmhI&#10;VnTo+LjjP/392U/fw7FvP4Xzn8bArYO7+X2mRXeeOQVLb6Rpwwr/m1lesiJDeyj3hQYqo0O1GTDL&#10;ZPsEfxahHSb/Mrmd/PSUmzhwpA/KT00+POX0FOHaUFs8S/Du9CRh5Xj2clzBi2yp+HqhsmQv6OHt&#10;IcpH4nTDBueWvJ/LwlDnl34Az3GYqRJ8Hj4Gnu+Uw7PIj+H5fmd4FrsQnn2yDJ4c8XyB97UoTfAS&#10;HjKx+4nsxcgiL2OGT0uszJcx70R8fIt7iUOk3vn7009wyKmsPk+Kh+yDYXyIpxr41VfhrK0l94JK&#10;efwgI2rMt1+Hb71zIOQm/pySvHcg5M5fn2z5/tNvtm5eeG63I16vXiq0deRemCjBMnYheRnniwPv&#10;GsiHjUtSaN3LBWFL8h73EL8U37acrbaFXXvzmS3wvxMVxbDvPANWCQp/lhCIMpuJH+KTIrHjsHlC&#10;EKb18hXQYvM6eD0uEBr9FA71kncJ1ZnwMVURWfWoBqcihGpSrGIPqy7FgksdxizktquwBk5u8PqB&#10;QKhzq/jqU/Uu7YTm232h3UdLuOXJytWw/xzoaOkC7ccvEkJrbH+1WewJrVaugjd9V8Mboeuh+W5/&#10;ocJXk8+CoNEPYdDgtwiof35HNQtVxcFrj/a9qlTF2kQ2PB4Ojb8LhaYJQUJQjx2j7O9Zy7Xe0Mpj&#10;JbRZoIC2M5bDW5MWC38POg4tW6jK0NT5HD4X12hwWEasdrVaywWdNPVty5VT8bj1AUOLyAbvjAnt&#10;0XPs1hHdpoXP67Bm2zcd/HY86KTYnmO0YBv0mBLBzVNp2kwNBeURNRdxZVSoEEU3HqqUKR99+O/S&#10;pUu5gJIO7IW3TddkJ3j3epogVI/ijtWnh1dq7WGYcJNjy0dD2I0O1c2OwrLfuxv2YS8WsMLLVhbZ&#10;/6S+jwNH+uC9lLM48FSKPwGrjITHT5QPiPRuwP5uPD3qlcT9ndHAZwmrfPE6dYWHdIORu7FfGg4Y&#10;6aNuxr4HFO+sb4PHWBUUCkeV6QHGkwSvY+whCF6fWJgolzvgoE51ccxYWxgybAgXhFLZ17Qv9B80&#10;yAHPSXnIr7Ylc5XZy2/h7SjOLXPLXh1KZewCC9w2j75z6oDLvXu3vNSrVyYOG5XX6zaW8DBwFX5o&#10;X2EzQ9ZCcv9+3OddMjG5lGhhQd8dRAxERjbIigqekxUVkpgVFZqD962mZkcGie76pKayJPW2g5qw&#10;Eay9fFUIL+37/QSc+vIQtw/LIwtbrUi5wX1WuU29pdN/azIjg5o/jgpxzYoOycBjLc3sQv+dxcJQ&#10;MTt18n2yJiE/NfkQDhvpi7JTU1bg8VQGLCRVUElcCErh6wgtGIQ/k6gY11aYfcMCUelrKqE6VBl8&#10;HjIsiW2PELY77G0uVKZPWOmQnbByFjuenh1dFciq0j89uiqhUFX6RHZfsHCleTXHjHoTvDKeHPW6&#10;kX3U6/rTBK/HT496aRjI8hK2U1PYvUJ2z1AVnKrIy5gsZIXXL1ZeXP80AQecyuvTX6Lh6be7hVZ6&#10;2Ue2CiGp7JhQQRzy0SezooOTMiODtHZf5WlUUD9lVJASfw5v0HPlvtApT2PDO+B1EDWDzmYOF3A4&#10;SbDvx8b4ZytKp37zDFnwifssoWUeVYjSpYaD5gpVbFj7ONZKjbUQa/x/W6DexZ3wWqb2Ktkxa9+N&#10;FqrrNPkqBJrv9oOWa33AYJ6HUIEIb1dpslBN06ObofaD4rexwelt0CJonRDGwcuT+iU7Ttl+ZBrM&#10;cRdsuWoVtFztDW+EbRDCREL7P1apirX/O53f/o8F7VioCh8b+iwbkxAgTNoujJO1/2PjFipVCaGq&#10;tUKI0dDM+Qo+F9docGBGrPYcvRkMLZZxYSdN7DTCyxqPWy+AyOaSnAPjJS9jkyS5sZn4oGfWehYH&#10;DVL2XXr9p6hf3tq8Y0+XOeHbjMeGRxqPDf9aXaWp77ZUrDoUC0IJF5yHvc3x5hKVi4uLyydqwklV&#10;rru7u05vFBcHHPRuwm6IqG56sCo2T454ueCfq248vZ3cAYeN9EFl2lW4feFXNcGn4k07fVqrb7IS&#10;+bAWeE8TVn3yJMFL45YH7GYjXo8ucZf6fY7DRXrrO/6BeHxVDbvh/N+DCxaae+W5gsp8PuxnxNYi&#10;Tx0FbfPKXN1Inxw1ZnSxbfQGDhpYapXEsmBhYVFHJpPJ7Oxlx/B2FHb+tHFcyKms5gehPsjZ+fEH&#10;EXg7iKrjkonJGhw0qqg3p9rD4+2B3AP9ishCUVf7mXGf9VevXgo8JkKc3D0Y1oRVGFJGh0Yoo0KS&#10;8T4uyax9IVvw+gjdsCg1tTmrtsSFjZD/98PX3H4sq6wSFV5vBY3E49EFLCiojA79FY+3LGbtDZmF&#10;10toF9npKctx0EhvPDXl70knJ43EY6oKXlWSOryiXC/mvPKI1yf6cC2ib6Sv6Gd4bun78DRoGBdS&#10;qkqfhwwXRdjn2afeRsLxmn8vnDsOWUgLL1NRVBXsi3sZU/i9LR8NqcoXMSvK8+ufJuFgU2X7PDkh&#10;30uHi3r+E8EXf8R9ygL1rJqiyqzooPGFfRwd5FDEqCDXAn1UZkcHBymjgiOVUcEJWVHBicro4FQ+&#10;dKSBUcEJeN4qChsD9zmFZNvLxoWXI2oWXcwdv8PhJCGgZDbdDv9sRenUb4ZhZ/NiAlFms7nwA6ll&#10;+zkLoSMDFw94c91qoc1Z469DhCo12g6L1H4YLVT3afx9KDSLChBaq7VZpIC35IvBcOBcftvKIAvF&#10;tFrhJVTVKaktX6Ofw6HlOh+hMhFeB1lzZdWqalKoqun+wAf4XFyjwcEjMdtlhA8XdtLETiO8LPC4&#10;RYsQgoodInkZm1BcCKrARKGU54v9pb4NyypNdR8X0clMvrU3q6TDKkAI7cZKaTX2SvamTMKq2CdH&#10;vOaIuQpEdcfT0zMBh5N0oYeHhyveNrGR9Zl3S1YBB/9+dQWHjfTFe9f+5EJPJZl88id6Y6kSYX9n&#10;CgdhWKiQ+/egwGefrlqLl9clbsa+c7lgkZ7qZuyndH8nYAIeI1F+7OxlkTiwU92cKLMDm5E2rE1e&#10;kUCUeT9zGDRkSKW8GCCXy3vZyeWxMnt5TuFt+XjKRIheMJwLOJXF+EVD6A0WkZBkYtJcm1WiVF4x&#10;MxXa6GXtDeEe5JfHrMgguD7amvucy716Ka+++257PC5C/LC35POrR4XGZkWF3sL7vIhRIVoNfxIV&#10;Y+mN9CA1YSPOg8d/5PelhiYfidZudah8RfEAnqGMCh2RFRWSisddBhfidRLaRXZmqhEXNNIvT8kv&#10;yJvgcVUlrFLOo8g517MOuMLTIyu5a07OIytBGbMEHu6cCfe3ThP9fSl95c66AedxQKmqFUsgSoXy&#10;6IoRTxO87qFjkiqUaciL65+m4sCSrn12/egjvJ3aJD9gFZyEQ0jqZMEkViUSr0MbsO14FLXZTxkd&#10;fCU7Kug7FuBioS6qrkqo6GLusAeHk/J12IN/tqJ0NHV5m/8cVSDKiQsukOWzve0ioSVZSx9vIdzB&#10;gh0NTkdAnbQo/Hy5Qr72eD/Uu7xLCI28fmAjtNi4FlovXQHtpiyBjkPK1tZLEztYu8CbG1YLLcbw&#10;tqis9TRGCHm1UniB4YA53DpIUhvqU6iq7tVdT/G5uEaDQ0ditvuoAOgwyJULPJVmJ8vVZnjcoiM/&#10;COVTagiK/YwGIShNEVrkHPY2V5Wyzk7wWpZ9xMtDeWTl1KdHvAc+OexNDxBEgLe3d3OFQpGJw0m6&#10;UKFQ+ODtI3SLMj05FYeN9MWb5zWvEnXz7PFKeahPFE/2QW8D9m9BQXl6Qfb/+Od0zZJuG1u6Sf1z&#10;cLhIj/0Vj5EoP+MmTeqEA0TVWetRNtCvf79XoaghQ4Z8h+dEm8jlcgM7uXytnb0sQ24v/3PXfMu/&#10;cMCprH7iOkxUocuaziUTkw1qgkZa8dqIoZA+fwbcdV8geH+NO9xfrxB8uHk1PArbUERWCUr153fd&#10;XCDN2QH+lo9XWx3qlSYmu/GYCP2DBaQeR4c6KKNCIrOiQ5NQiz36d1NEFFSJwmEjtQZeuCi0vlMT&#10;6FHrvZgIoTIUa8GH16UNF6VmiOYFMGV06OKsqJA8PAelGhV6OSsydABeH6F95KenJKoJGumPZ6aE&#10;Lbi6oD4eV1UjtAzbOg0yd82Gx1Hz4fG+BcBCUkzh/6PmCyGowu3CWJUcvB5CO7wIGZ6KA0q6EIIs&#10;KiUgUhGyDnn3eHp45WT2sjH+M0I9z1ITOuEwklh8nppQ6ecRoXqUmhBUgZksnFRZYSiC0ITOZg4T&#10;cTiJ2dnM4R8jG+1+R3jbdPr8jpNcoPWaFf/p7Qnt5ix9FSpoO33Zq6ABs+OI+VwYgXSGDjYLoK3j&#10;cmi1YpUQwGh6ZDM0/HUr1L0RCbX+jcXPlMstCxjVvbYHGv4SDk0PboI3QtZBa4+V0O7jpVVWean9&#10;RFfhc1klK7x9Kmvfi4amhzYLVajw8iQpVl+Fqma7Cec/VvlMCFWFrMsPVcUECqEq1r5SCFWd25Hf&#10;Ki9D83Bjk6Ob7+BzcY1GahueiYNHYrbzcC8u8FSa3a3dRXNTi4OFm17GBhUfhIpN0nYIitA/PD09&#10;HXAwSYdqvYwvUTGyM5J/wUEjffHh33/B9T/48JM60y/+vgGPnSBUuBn7HlATLNJfu/uK97uLHmIn&#10;l6Xi4FB1lwWjzMzNmC9Zqzs8J9pm+vTpDdjnHJxnYRDvOvQWDjmV6KKh9w66Dk2MXzTM9+BCC9GF&#10;Lms6F6RSg0smJs+4oJE++d57NnhchH7D2oo9ig4zehwZYg6J3pV+jiPKxtIbt1Nx2Kgk1bXQY+Gn&#10;85/GwKkvD8Gxbz+t1CCUysWpt0RVdUa5LzQQz0sJZiqjQz9XRge/g9dDVA6yU5NXcyEjvXOyKFrL&#10;Cu3AwqemFg49qZP9DKsOpU/twvSJF0GWvXAwSVc+Cxo+BG8foX+8SE3ohYNIuvbk1ViYnLTxb8mJ&#10;le/i7a0MWFs61EovkwWlqEoTIQZY6KmzucO/OBAlaOawGv98Reg00vlaRcM6rLqKEAgosEHSdiEo&#10;wGz4+1YhPKCSBWRYqEAlCxmwsIHK1ks8XwWxmG/ZLy4SxsLhhaqWhcHaTV0Krd1XQougdfB63Cah&#10;DVzd5N1Q68kBbm7KbU4s1LkZCQ1/2wpNE4Lgja0boNXKVdB25nLoMGoBt11VZbtpS6H5Tj+od3UX&#10;v80FsgBYs+gAaDvLjVueJGuCJYWqWKvKjhZzT+BzcY1G3wJRPUZt5gJPpYnHLAry2+KpD0Kx36MQ&#10;FFEIhUKRqCaYpBNZpSq8fYRueZKe8jkOGumTd6/8wYWf1Hnrr18pjEcUi5vUz5ELFemzFIjSKhPl&#10;cgccGKoJ2sllYGVtDSNsrKq04pIQilo0zDfedWgmF34qCEDFLxr6SfxCi6mHF1hQNVI94HKvXqFc&#10;yEifNDH58fwHH3TB4yIIonLQtG1eYVm1KBZ8YuGonWdOVUZLPA28LbrrDdY+Lzs6NCgrKiRRZXb0&#10;ln3KfSFrs/aGzGJ/zsKBeDmi8rH7fdJwPmCkX8pPTb5n/8eUj/HYdAULRj3YOi3hQfi0xAdbpyXl&#10;//fUIPb7rMUe/nlCuzwLGuqDg0m68nnQMFEFVIny8Sw1wQEHknTlP39/Couubofmv3mB5IQnSI4r&#10;qvSlSxaMYlJFKEJsdDFzOMKFoViVKCEo5fAB/vny0NncwbvtEjcu0KIvsiBX4SBWveTdr4JYTNYW&#10;q3AYq9le/yJhrDfXrS4SxlKFsNosVAjho5ZrfaD5Dl9okrAZGh4Lg3qXdsJrj/Zz21ER66RHCdvK&#10;to99VsvVPsI2tB+n+/BXYQ2c3YXKOHXS9nJjUFnvr13QPMJXaM+HlydJsog/4PNxjUbfAlHMLiPK&#10;ViWqlcW8JnjcOiM/CJWET+IFJkpyY1yF9nkEUYCnp2cvHErSte7uIq66VgPJTk/ZgkNG+mTW7auQ&#10;9tdvXAAKe/Pcr2fx2AlChbehdwM3Y38lFyzSU485j6M3YrXIuHHjmsvs5Zk4MFRjlMt08oA3YZFF&#10;89hFFkPiXS1kBxdZOMQtshhPASj95ML77xtxISM984qJiS8eF0EQlcOS1LTxfNhIL6SXf4gyYX9q&#10;cjIOGemdpyZnTvp1Et3jqeGwFnXPQ4Zn4mCSDtXJ9QuhXZ6nJrjiYFJVy4JQax4eBmnOJ1D7wvr8&#10;MJQQiPJMlfzmaY63mSBqGm+bOgzCYaj/QlGOFwxNKlaVsYvp9GlsXW8PnQW1nsXg56FkWc1T83sF&#10;shZ3tdOjoO7VXVD/zDZo9MMWeD06AN4IXSeErlovX1GkKhYLFBWuimXYfw4OU1SZrGJXk0+D4LVH&#10;+7hxqWxwahu02LhOdCEukhStps5f43NyjcbYNiwVB47Ebo9RgWA4eAkXfCrOHiM9uuFxVyks4JRz&#10;YHzJQahYBwpCEepQKBQ+OJCkaz08POhNLRGRnXHNA4eM9M0HqefhxtljXAiqaCDqRAYeO0EUxk3q&#10;F4GDRfronjEucHud2S08PqJi2MnlQVxQqAY5bhI96CIqxiUTkygcMtIrTUzSqHUeQVQNi1JTm6sJ&#10;G+mHqbcolE5ojPzMlA1cwEg/3Y7HRtQsngcNG68mlKQzWTgLbyOhf7y4/mkCDihVlafTjsKyx4eg&#10;/cuD0BTyLRKIYv6q2Im3mSBqIp3NHfbhMNQrzRxPduo/ozteRhM6mzs4F16X4YR50HrNCmi13gve&#10;2LHuVQUlVlGpcIUlVnGpcAWmutf3FKnQVNHWe6RmFp5ztg+KVMX6ObzIPmNVnYpUxfIrWhWrzXzF&#10;f2Gs2W5CAOutSUugxeZ10Oin8BL3aaMfw6DlGh/oOMKFD3yQJFmshmZOR/F5uUZjbBuehANH+mCX&#10;Ed5c8Kk4u1p46qasshCEivWR5Mal4pN4Qau8RGqLR5SEt7d3c09Pz1QcSBKB9KaWiHicnvwxDhjp&#10;o3evJnEhqMLeOPvLMzx2giiMu3GAHQ4X6aOJznZwe70Z/L3OzAGPkSg/BVWiuKBQzVFGYWaiQlx5&#10;772JXMhIz7zUq1f82ffea4zHRhCE9llyIy2JCxvphelBeCwEURzy3z/spSZcpKfaU6WUGsyLkGGJ&#10;OJSka58FWdALHXrOi+ufpuKgUmXKqkEl3E2A/i8+eRWCKmzt8ygQdcLzvuTECnphgqjxdDWb2ZML&#10;QhWuFGXm8MDI3HEmXq44Og6a3bazmeMWvJ4i6zSfyT28L6uGg+YKIZkOoxbkB2zsF0O7qUuh7czl&#10;YDDXA9q4ekJr95XQyiu/Ld2b/mugRdA6eGPrBmi+yw+aRQfA6/EboWlCEDT5MgQafx8qhHMa/rYV&#10;GvyxDepf2Cm0x6t7MxLq3IkSqhexKkySnOLDO6SWzI2F15QHoE76Xqh3cSfUT9oODX/fKgSxGv/f&#10;FmjyVQg0PboZXo/fBM32BULz3X7Cfm0RvB7eDFgDLdf5QKtV3sL+b7PYEwzme0DbWW7Q7uNl8Nbk&#10;JdB+4iLoMHoBdLR0AUOLudCpH398kaS+a2jqFI/PzzUafQ1ESccEQ8fBi7nwkzq72qwZhcdd6RTX&#10;Gi8/CBVJQShCExQKxXg1YSRRyMJaeHsJ3ZCVdm0gDhfpo8r0FLh14VcuCFXYCxcSxdMClRAdi0y8&#10;m7tJ/U/igJE+uW/8XLixur8QiLq93iwbj5GoGKx1HB8UqhmyCll4PgiirFzq1SsJh4z0zUsmJhQ2&#10;JYgqgAWL+LCRXkhVSQiNsUi0qGN/evKPfLhI/5Sfnjwbj4+oGbwIsuyFw0hi8HnQMHqhQ89pAgda&#10;rnh06NH/Mo5y4SVtyAJQbN2sJR4LQRWuBqXO2n+uw4Eo5j683QRRE+ls7jAdh5Y4zRx/72I+fUE3&#10;01lv4+UZRuaOFp3NHAM7mzu+4JbVchiqsmQBKxaaYUGaN0LWQdODm6DhsXCoe21PfhgKP+8VjH8V&#10;4pHk4j8raHOXV/AzLwvCVDmx8Nrj/VD7ThTU+TsS6qbsgXqXd0G9v3ZCvYu7hP8WKmOlRUHte9Hw&#10;WtZ+qPW8uM8nKyqbWzbHte9HQx3WdjB1D9S7sgvqn98BDc5sg4bHt0KjxDBo/G0oNPksCJoe2gyv&#10;x2wUqps13+EHb2zZAC02rYU3fVllLB9o5ekFrZetgDYLFWDg7A5tHZdDu4+WwltyV6HlXwebBdBx&#10;2DwwHDiXOwZJUlsamjlF4/N0jUZqG56Iw0b6opHVOi78pM5OI1ZNw+OuNCC2kxB4widVFoRi1aLY&#10;nxOEhrBKTDiIJCLpYZJIeP7PtW44XKSvPr51GdIu/sYFoVTeuvjrVDx+giiM2zsB63HISF/cNtID&#10;LnhYqcJQ+a4zDcZjJMqPnZ3dEBwUqina2csi8XwQRFm5ZGLihANG+uYlE5Ozl95/vw8eG0EQ2mVx&#10;6i0fNWEjvXBRagbdtyE0Rn5qihcOF+mjY76ZsgqPjagZPAsa6oPDSGLweciwJLythH7ROC9+WOFA&#10;0mzlIQh9kCCEmHC4SRNTbh0VlmXrYOsqLQCFfe3sGhyGYuZJTig+xNtOEDWRLqYOa3B4qVjNHNK7&#10;mDue7mLm+ENnc4e/upg7ZnI/U4ydzJ24B/dVqeGQ+dDuwyXQeskKaLFxLbx+YCM0+t8WIYTEQkrc&#10;s90KyNrNNTgZAU0+DYbm23yh5SpvaDvbDTqMXshtV6n2cxaqGbGqRqy6EatyxKodsQBX21nuQhUk&#10;Vg3pVVWsdT7wZsBaoWrSGxEboNkef3h9fwA0PbgRmhwNgsZfh0CjH7YIga8Gv0dA/bPbhEBW3ZTd&#10;UOfmXqh9Nxpey9wHtZ6wqlj82EgtmBMHtZ4cEOaZzXedmywct1vYD/XPbhf2C9s/jX4IE/YX228s&#10;pMf2I9ufzSN8heBei8A18Oa61dBy1Spo7bES2ixZAQYuHsKx1m76MnhrCquK5QodxiyEjlbzwXDI&#10;POjUbw5/jJHVS1OncHyer9EYjw1LwEEjfVFqGwpvD1/JBaCwbw9ftRiPW+uw9ngvY4MKKkD9d0Jj&#10;/58b4yr8OUGUAXd3905qQkiiUaFQ0INVEaHMSH6Gw0X6atbtK3Dj7DEuDMVMO//bGjx2giiM4p31&#10;PXDQSB9c03ctpPjaQbrfgKKBqA3m/6b6mtFDOS1iJ5el4rBQTdBObueD54IgykqihUWdyyYmGThk&#10;pG9e6tWL3gQniEpmSWraeBw00hcXp96iqiSExsjOTDXC4SJ99N2lk37BYyOqPxBk0fxFyPBUHEYS&#10;i9Q2T79pmhfnikNJhZXmfAKTnhwSwk3LHh8SKj0x2X+rZH+mSfUnTXwtaTUOQ6n8UnLM4w28/QRR&#10;E+ls7rARB5i0ppljTifz2fxD+0rQcMAceEu+GNos9BCq9jSL8ofG34UKbfBqP4jmgykVsPbdKKGl&#10;W5OvgoVWfC3XeoPBPA+hjR/eLn2VzWfH4fOhw8gF0H7cwv/aE85YDgZzPKDNIgW0Xr4CWq3wgpar&#10;veFNvzVCcIeFel7LOpA/V6yCFpo7VpWJhcbqXd0N9a7ugro39ggVmtg+ek25H2q94JchtWOtFzHC&#10;HNd+sE9oTcjmnu0H9ndEqIr161ahhSRrJdnk82BoengzvB4bCM32BuRXxQrbAC02rxP2NdvnbN+3&#10;Xr4yvyrWHHfh2GDHCPt7KFTFGrlAOIaoKlYVau60Dp/jazTGY8MjcdBIn+w+MhAMLZZxIajCdh7u&#10;Xbk7vbj2eC/jEqkiFFFeFAqFDw4hiUmFQkGtBESEMiPlDA4W6bMPUi/A3+eOc4Go2xd/S8RjJwiM&#10;u7H/VzhwJGbDrRRwxvMjeLhtFKQHoEDUejNI8zX/FI+RKD8T5XIHHBaq9srliePGjaNwPqEV/urV&#10;yxsHjPTQFxffe6/qqggTRA1kWertXjhopD/eTsDjIYiSsD8z5XMcMNInLeMmQbvRcmhlKe+Fx0ZU&#10;b54HDRuPQ0hi8lnQMKpOr8c0zfskFoeSdOlrZ3xwEOo/f/GchbefIGoqb5s5zuXCTBX3dCez2f/H&#10;PbCvoCxoYTDXHVqu8YHmu3yhyZch0OCPbUIrOjXPa8stC+iw9mksHNIsKgDe9FsthIBYCzQKeBSV&#10;tYpjAZqSqm2xykesqlH7MaVUyuo3R6jo1cHxyaGfAADv5UlEQVTKRfjZtya6CtW92josAwMnd2jj&#10;ooDWSz2hlcILWnqvgjfX+0CLwLXwRuh6oSKXUBXrQCA0/WQTNPlUVRUrDBoeD4cGpyKg/p87/mtP&#10;eHsv1P4nGl57tA9qPaP2hJVmbqzQfvK1R/uFMGGdW5FCS8p6l3blV8U6GQENf9kqVG0TqmJ9Gizs&#10;P7YfhapY23yF/cv2M9vfbL+z/c+OA3Y8sOOCHR/sOHnLzhXa2y6EDtYu0HHIPDDsr+YYq8Z2NHVe&#10;hs/vNRp9D0QxjazWcCGownYZ7r0Vj1srvNjfS/IyNoH7C83CUTkHxuMfJ4iy4OnpmYpDSCKUbkyI&#10;BGV6ylEcKtJ3718/BzfO/lIkEHXz3Il0PHaCwLhL/Rfj0JFY3THaHc57TxbCUPmBqEFcIIpJVaK0&#10;BwsG1YQqUaMnTILBIz+CPiNm3u/d26kungeCKC8XpFKDyyYmOWpCRvpmaqqhYQM8PoIgtMOi1NTm&#10;fNBIb6SXf4gyITs1xQWHjPTJ99zswcBKzkzDYyOqNy9ChifgEJLIpICqHtMk7+CvOJSkS2ud9uaD&#10;UCqPK36XnFzZHY+BIGoqRqYzrLqYO/6sJthUZjubOYYa2Syo38nUeQ9+YK+JrL1c21luQhu4N7Zu&#10;ENqGsUBNnVt71VYdKq8swMPCMY0Stwht9Fg7PdZWjwUrWJgCbxf5n2x+WDCFhVgkufzcqmR/3tLH&#10;GzoOE/98Gg6aCx1HuECHUQuEal+vqmLNXC5UAGvjWqg94VpveNN/DbQIWicco6xSWLPoAHg9fiM0&#10;TQgSgnosTMcqLjX8basQ2mOVmOol74a6NyOhzp0oeO3hPqiVfQAkOdo7psmi1vo3Fl7LPpBfFSsj&#10;Cur+HSnsg/oXdkCDP7ZDw98ioNHPYflVsb4MgaYJm4V9yPZl852+8Eb4BmEfC1Wx1vhAq5WroLXb&#10;CmizyBMM5noIx4ZQFct+sXDMsGOHHUPsWMLHV1XY0dR5Jj6312ikY8ODcMBI35SODYdOQ924INSr&#10;ClEjvOLwuCsEtccjKhl3d/chasJHopPa5omHrPSrW3CgqDr44Pp5uP7HT68CUSlnfsy7cOFCEzx+&#10;gijMkm4bW7oZ+z/D4SOxGW23FO5usX0VhmLe2WTBhaGY6b79j+FxEuXHTi4PwgEifXeC3B5sxk6G&#10;fpYfwTuDphe5+WQ0aBG1/iG0yuVevXarCRjpnZdMTDbgsREEoT1YsEhN2Eg/TL01BI+HIIrD/qT9&#10;O/anJqfjoJE+OHTrdGg3UghDCbaxlNOLbzUE1o5OTQBJVD4PGZ7J2vrhbSfETxM40LJJXvwDHErS&#10;pbVOreKDUEVUVG6XEYLQQ942n/FRZ3OHizjkpJFmjge6DJhlrFpXJzOnzfiB/asH91YuQlUXVumF&#10;VX9pemiTUMWnbuoeqPVce9V6WGUaVo2m4bFwoaXbGyHrhFBLu4+XQUdLF267yJLtMHoBvBmwRgj5&#10;4LlWyVrmsYpRrd1WcsuTxasKYqk0mO0mtKJjtpmvENrUqWQVy5pv933l6zGBwpyrbHhiKzQ4ve2V&#10;LAjEKmIJZmi3mhpZsq/m/fZeoTJZ4f3S6OfwIvut2b7AIvuV7efC+111PAjOdityvLCqWIZmThOL&#10;ntFrOD1tt/jggJE+2mPURug01J0LQzE7DVNo7yEia4+XG5eKD2Jqj0dokxUrVgTh8JEYZW3zvL29&#10;6caECMjOSFmOw0TVxfvXzsHN8ydehaLS/vrNBY+fIDBuUr/dOIAkFjcOXgU/zJ9VJAhVWiCKqkRp&#10;F1YlCgeK9FEWgmJVoEwsPoZu/Rz4m08FGg2Yd7u9uawhngeCKC+XTEyG4HCRXmpiknPBxITaAxFE&#10;JbHkRloSFzTSG9OD8HgIoiTkpydH4bCR2B0T7wzvfDz3VRhKCERZTXqKx0ZUT54FDfXBASQxSm3z&#10;9JOmeZ/0x4EkXVvrpJeaEFQR/5acUFjgsRAEwSpGTTfvbO6wrou5w9ku5o55+L4Ts7O5Y3ZnM8fP&#10;upg5OnXvP6MdXkcns9lerJJQm4UKoV3a6/GbhKAGC2eoed5aIVkFmAZJ26Hp0c3wRtgGaOWxUqjc&#10;oqtKLdVNVgGHzStrI4jnXiWresT2scF8D255UryyvyOFgzXs703h4E2rFV5FQjnNIzb8F9rZ7V8k&#10;0NP429AigZ96l3cWCQRRa8LKk1XDqnd2+w58Hq7RGNtuccXhIn21u40fGFos4wJRbw9T3MLjLjPF&#10;VYViQSgWkiIILcECRixohMNHIpZuTIgAZUbKZBwkqk4+uHHhVSjq9sVfP8HjJwjMMmmADQ4iicGt&#10;IxWQGjCRC0KpvLt5CBeEelUlyn9AEh4nUX7s5HY+OGAkdifaT4FRE2fC4DFz4J3B/M2nkuw+YNFK&#10;PAcEUREumZhc4gJG+qiJya+JFhZ18PgIgqg4S26kJfJBI72R2uYRZUJ+ZvJUHDgSs7bxzjDI1Qu6&#10;jVlYJBDFbGc1ORiPj6h+vAgZlojDR+J0WCLedkL8NIWDDjiQpGtr/b4SB6B4j3vuwmMhCIKn46DZ&#10;bbuYzerdud/04V3NZvbs3NupGf4ZTPuJi5ZrM/z02qN9UP/iTiF0wcIYLKjRdvoy6DhiPhfyILUj&#10;q+LVLNJfqGyD94dKVoGr2R5/aOuwnFueJEuyve3CV0Gst+xciwSxWJCycBCrxea1RaonNT20uWhV&#10;rN8LVcVK2l4kiFX7n2juuK2W/huThc/DNZqeY8LH42CRPtvVeh10GORaJBBlaOH+HI+7TOSHoRKK&#10;HEjUHo+oJBQKxXg1oSPRqlAo6MaECHiSntIHh4iqm1m3r8DNc8dZMOoaHj9BYJZ392/qLvX/BQeS&#10;dGXI8BXwP5eZcC98NBeCKuy9kOFcEKqwacEWA/FYifIjl8t72UyclcyCRjh8JAZVASiLcYug96jV&#10;8K6NLxjbBAp2H7KMCz2VpNGAeelt3pvaGM8BQZSXS716LePCRfqqiYk7Hh9BEBVn6Y20SDVBI72Q&#10;VbfC4yGIkph8bnIb+1OTz+HgkRgdvX8uDJjnA33t/KHn2CVcIMrAetK/zSzG0f3OasyLIMtefPBI&#10;vLL2fngMhLhpmhe/AQeSdK3ktxV8AEqdx9zp5XeCqASahaxdwz2wL0VWQYZVlWn8f1ug2V5/eHPd&#10;amg7Y7nQDgqHKcjK08DFA5oe3Ai17xTfXq3+uR3wxpYNQvUovDxJitJ+c8BwyHzoYOUC7ccsFEJY&#10;7T5cIgT/DJzcoY2LAlov9RRaebb0XgVvrveBFoFrhbaezbf5CsG/1w8EQtNPNkGTT4Og8dch0Oh/&#10;YUK7zwanIqD+nzug3uVdQoBQFcRiQc6qqoxV6+mBi5K8eOoYocJ49JYhOFSk7xpZri4SiOo4eMlL&#10;qVReD49dI4QWeWqqQlF7PKKS8PT0TMChI7Hr7u5Ofx90TPbdVANlespjHCKqbirTk+H2xd/v4vET&#10;hDrcjX1X4mBSVat4xw8OfbQQ0kPGcuEndd4PHcGFoIpUiQoYkIzHSVQMqU1AIgsY9Rq1HszHeArh&#10;IxZCGiv7iAsoVbaqANSw8Qug72ivIgEodRoNnMcFn0qy66BF4Xj8BFFekkxMml8yMXnGhYv0UDaO&#10;SyYm9H2WILQMazuHg0Zid/G1m8rFqbdcF6WmUhiEKDPyM1OCcPhIbI6JmQNmU3yFMBTznXEKPhBl&#10;JYf21h/vxeMjqg/60i5P5fOgYa54DIS4aZp38BAOJOnUvHiQnNAwEHVC8YXkd4838ZgIgqgYr+/y&#10;n/Pao/3cQ/vXMvdBvb92QSMWetoXCG8GrIE2rp7w1qTFYDiYWtzpTPM50Np9JTT5IhheU/L7TWXD&#10;3yLgTf810GH0Qn4dJEkWq2H/OUXaE7IwYeGqWK2XryhSFYu1qSxSFetooapYX4UUaU/IKmRJcmJk&#10;+Dxco+k+LqITDhTpu9Kx4fD28JVFQlE9Rnp0w2MvkWJb5MUGUVUoojLx9PRMxYEjsevh4UE3JkRA&#10;dnryeRwgqo4q01MgK+1ySzx+gsAsf8e/j5vU/x8cUqoKfXqvh9hJiyBp5Ydc6KkkSwtEUZUo7SO1&#10;DtyHg0aFZSGp/rbuQlBqxIS5WglLFQ4+DRq7lKv+pKk9R6wGowHOXPCpWPs5K/H4CaIiXOrVax8O&#10;F+mxVPWUILTM4tRbPjhwJGanfvcTvDNn+cU2lrLJeCwEoQmyPyZbyk9NfolDSGJwwvfTYYT/MjC1&#10;93sVhiopENXWevLLNtaTKCxcTXkeMiwJh47E7POQ4dTGVM9okhefzIWSdCwffCpJxWI8JoIgKsbb&#10;fWb3ZW3tXo/fJLS7ar3EU6jIgkMCpG7tOGw+tFztA40Sw7jw0ytzYqHRD1ug5SpvocIOXgdJkjrW&#10;1CkVn4NrPCbjgprjQFF1UDomFLpY+rwKRHUZ4bUMj71YXuzvpbZFXs6B8fhHCUKbuLu7D8FhI31w&#10;c4DfRTwWourJzkjZh8ND1VVlRvJ8PH6CUIeb1C8Kh5Uq01UfrIeYSa7wx4qPuLCTJt4Ps+ICUFiq&#10;EqVdpNaBQThoVBZZZSkWaGKyqk4sQKWS/b/qz9jPlSf0VJo9hq3kg08laDTYdRueA4IoL1fff99O&#10;TbBIb73Uq9dSPEaCIMrPktTbDjh0JDYXXboBM3/4AwbODykUBpGlGVjKluDxEIQm2J+ecgqHkXTt&#10;+K9mQH+nNUWCUCp7jffmwlAqO478+BgeH6H/6Fu7PJXUNk9/aAYJzZvAwUc4kKRLm+TEqgk9legf&#10;khMr38VjIwii/Bj2nWdgaOqUwz24J0Vhe9tFQjuwBie38QGoAlm7ryafBQltxPDyJEmKR0Mzp5/x&#10;OZhgD4JswzNxoKi6aDQiv31e5xFecXjcaqEWeYQOYZWWcNhIH/Re5ZWLx0JUPVnpKV44OFRtTU/R&#10;7JxO1Hg8jP0n4dBSZbhx8CpImO4Cf66awoWcyuKDrTZcAEqdVCVKexhbb5yFQ0Z6pXUAdBu8mAs+&#10;FafRgLl3jHotaIXngSDKy+VevVJxsEhf/euDD55T6zyC0B5LUtPG4wCSWGRBKLvtX8HQBTuKrZLT&#10;xkoWIbGwqIPHRRAlIT81eSEOJOnK8V/PgBEBS8F82nouCKXy/YlruWNfZVvryXlUJar6wdrP4bCR&#10;PvjXulHr8VgIcdIoL84EB5J0bZN/Y3DgSQMVgXhsBEFUjE5mztfxg3tSt741eQm8sXUD1L+wkwtA&#10;qayTthdejwsEg7nu3PIkSYrSA/j8S1TzQBSzq/V6eHuY53E87iKoWuRxJ3tqkUdUHQqFIhKHjfTF&#10;rxJiZ+LxEFWLMiPZngsOVVOV6clpj+5e7YLngCDU4Wbsn4oDTNoyZPgK+GmRI9wLG8OFm8qjpoGo&#10;dP8BSXicRPmQ2vgN5EJGeqZ0xBroOmAuF34qzq4DFm7C80AQFWXBggW38ffD4ly9bBlsWLy40g10&#10;cYEQZ+cy+f3Yse/jsREEUT6Wpt4agoNIupZVgxof8in0m7q5SCikh+0SLgySryzSYMSknnhsBFEc&#10;spMfdZefmpKKw0lVqez4NLDZthAGzvfhAlDYPhPXqznu/5OqRFU//g0ZHonDRvrgKZ8x1PpDT2ia&#10;F2eLA0m6tsmLA2oCT6WpuCs54WGDx0cQRPkxNHP+Sc2De1IHtp25HJpFBUDd1D1cAEplveTd0Hy3&#10;H7T7eCm3PEmS4tXQ1NkPn38J9ma8bXgSDhFVN3uMDEjE436FEIaKSyxysqcWeYQOCAsOCsUPjPTB&#10;0M2BkP7XyXg8HqJqyb59pRcODlVzHfAcEIQ63KV+HjjIVBE39FsN8VMWwWmPqVygSRvi8JNaN5jn&#10;pa8daojHSpQdCwvvOlLrgEwcMtI3y9I6z6j/nHvd+89vh+eCICqC/ZTJN93d3bnvifqmh4eHCx4b&#10;QRDlY1FqRiccSNKFrBqUwxe/vaoGpU6jMfO5IEihUNSnbS3tB+DxEURx2J+ZEolDSlXlmLg5MGBu&#10;6UEoTQNRVCWq+vEkaPh5HDbSB8+vGZmDx0KIk8Z58S44kKRrGz/fpybwpIHHPQ9IEr2pWiRBaIlO&#10;pk778YN7smpts0ABTQ9tgtr/RHMBKJX1z26HN0LXw1t2rtzyJEmK346mTvPx+Zdggaix4ZE4QFTd&#10;ZFWw8LgFXuzvJcmNS0UnfGqRR+gEZUZK0rXzJyFuXyT3cEZs+nivEoJQ3xyJgWtnfoSb50/cxeMh&#10;qp7s9BSlmuBQdXUfHj9BqGORSVBzN2P/ZzjYVFY3D/GCb5ycID1kLBdi0qZpG/rxASg1pgcMSsBj&#10;JcqH1CZwJw4Y6aNlap03eNFePA8EUV4sLCzqyOzl4DzHmfvOqId+isdHEET5WJSa2hyHk6pKVQjK&#10;0m0vVw1KnZ1GzuCCIIVtYyU71sbS3haPkSDUMen3SWNwUKmyHb1/LgxZoeCObU1saz2FO+YLazhy&#10;5jd4jIT+8o3HpG9w2Ejs3ttoCUs/nJTXfdAyZzweQnw0yYsLxIEkXdv4WTkDUfmhqBl4jARBlI9O&#10;ps6++ME9WQX2mwOtPFZC469DoFb2AS4ApbLh8a3wpt9q6DByAb8OkiT1yDlj8fmXYA+BxoYH4QBR&#10;dVQ6LqxXkYGrC0PlxPpQizxCF2SnJ3+MAx8n/vc1RO3aDqt9fPCDmiqXbUNYyGaIidwO//v8IFz6&#10;7f+EIFRh0y6d9MTjIqqW7IyU7/FxVF1VpienZqWnUvsKQiPcjf0icMCpNBXv+MHWkQr4ds5s+Hvj&#10;BC64VFlqGohiVaLwOInyIbUJnI7DRfpomVrn9Zv9nFXHwnNBEOVBLpf3YoGoD6d+BEuWLuW+R+qT&#10;CoUi09PTs+h1I0EQ5aKqA1FlDUEVtr3NNC4Egm1jJbtoYCmfjsdJEOqwPz3lFA4tad2TH8KYmDkw&#10;aLEXd0yXxdICUaxKFB4foZ+YWAQ1Z9VxJ8pXwSG3j7ngkdj8c7UNbJo1AQYPnyZcw3QbtOhnPCZC&#10;fDTNO5iAA0m6tvHz/XzQSVOPe/4oOe3dEY+TIIiyY2jmPI9/cE9Wlh1HzIeWa32g0U9hXPhJZa0X&#10;sdD4+1Bo5bUKDAfP5dZBkqT+adhvzvv4/Euwh0C2YQ44PFQttd3i+mrQObFDhLZ4qhM/++/cWGq/&#10;ROiM7IzkYzjwUdgHf/8FZ47/AF8f/QSOHoyBbeGhELJ5IwT4+XIPcsoqCzsx2frYelkIi33G/74+&#10;ChdPHQNWter+jYtw/Y+fuBBUYW+e/zUJj4uoWrLTkjfjY6c6q0xPXorngCDU4S31brKh3+q/ceip&#10;sN4frIdwK0/4zHEuJHl+CHe32HJhpaow3W8AH34qzo2Dd+GxEmVHahHWxNgmQIkDRvpoWVrndR28&#10;aD+eC4IoDzKZzIYFophO1aBKlEKhWIzHSBBE+cChJW3rfOICTI7+QWiHV9YQlMo+E325AEjxyjIM&#10;LOV0jiBKRXZqigsXYNKS47+YAVYhi2HQglXc8VweO4ycruZYL2qnkbNj8BgJ/UNqE7gKXz+4fLwM&#10;IpfMhBPeci6QVJXe32QDJ7xlsGv+RFg6RQ6jbaZy1y9G/edk9xy8vCseFyEumuQd/AYHknRto+y9&#10;fNCpLB739MLjJAii7Lxt7mSLH9yT2rf92IXQYtNaaHB6GxeAUvla5j5ocjQIWi/x5JYnSVKPNXV+&#10;ZtTLsRU+/xISiaTnmPDxXHioWhqW31om58B4LgzFfo8gdMSTOykTcNCjPLLQ1O0rSUKIiYWnmOy/&#10;sSzgpJItg9ejzvvXznEBKOyNs8depJ8/2RePj6g6su9en4b3XbU2Pfn/4MKFengeCEId98JHjk/x&#10;tYNjrg7w0yLHV55WTIVbm8dzwSRdmR5QhkCUr3kOHidRPoyt/UPxwwH9NAC6DXblHh6olapEEVrC&#10;Ti6frwpEySfZg7u7Oxcy0icVCsUxPEaCIMrHkmu3lDjEVBFVVaDG+H0ihKBwsKM8vjfOiwt/lGQb&#10;S9mLNlbytW/2H9sUj5cgVEw8+WFn+1OTL+IwU3mV//YRjD4wF4atdgPz6eu547giGpbSMpJJVaL0&#10;H0ML7wbG1oEZ/PVDUT/+UCGEpEJcnIQqUiwoxTy3bjyk+o3hgkylyYJObDm2/DcrPhRkASzmeuf5&#10;wudZTlgD5mM2QE8NXu7oNnhxBB4bIS6a5sUfw4EkXdtIWeFAVLLkhGIAHitBEGXDsJ9TD+7hPak1&#10;2324BJpv84V6l3ZyASiVdW7vhdcPbASDOe7c8iRJVgedMvC5lyjAZFxQcz48VP2U2oZnSnJjXCkM&#10;RYiN7IyUBC7oITJvX/ydC0Cp8/bFkzvx+IiqQ3kn5V1lenIu3n/V2Sd3ro/D80AQ6siMsO6Ew0di&#10;tEyBqPVmkBYw6L8KmES56TkycCR+GKCv9hzhDUb9Z3MPD9TZbdCiWDwXBFFWZPYyX1Ugijlr9iwu&#10;ZKRvurm5tcfjJAii7FQ0EMUCUDN/+APstn9VoSpQJWk81p0Lf2hiGyt5uMHQiYZ4zAShwv7MlEAc&#10;bCqrdsemgc32BdDfaQ137GrLt0fN5o5vdXYeOYeq0+oxUpvAxfi6oSKyABMLMhWW/R4WL1eSmrzY&#10;0XXg/BQ8NkJcNM2L/wMHknRto6xIPuRUZhXb8VgJgigbnXs7Netk5pzOP8AnK2LbWW7QbF8A1P07&#10;kgtAqax3ZTc03+kH7aYt45YnSbL6aGjmdBSfe4lCGNuGpeIAUXW0bkbMf/8ICGGo2CF4LgiiKslK&#10;u9xSmZ6Sg0MeYlKZnlxqu7xXgagLv17DYySqFmV6cireh9XcfXgOCEIdmUHjmuPwkRjN2DiYCz2V&#10;5J2Ng1LxWInyIbUOPIVvyuur3Ycs4x4eqLXf7OdSi3lN8FwQRFmwk8v3Fw5ETZoyGVwXL+ZCRvrk&#10;ihUrluBxEgRRdhZdSk3BIaeSVFWAqswAFLa77SIu+FEGY9sNt3sfj5sgGJN+ndQJB5w0ccL308F6&#10;yyIYtEg7LfFKs8voOfi4Vutb1h9SdVo9xtgmIBlfM4hLf+hiPoO/XsH2m53bffBSWzw+Qjw0yTt4&#10;BQeSdG2jR7vVBJzK6HHP55JfV0zC4yUIomx0MnVKxA/wyfLZZqECmh7eDLXvR3MBKJUNkrZDi+D1&#10;0H6iK7c8SZLVT0MzJ3983iUKIbUNT8ThoepoqwN7Cv4hiE2SQGwnPA8EUdUo05Jd1AQ8ROW9a39y&#10;wafiTE06lnv76km6MaFDsjOSI/A+rN4mP1BmJA/F80AQ6ngQMTIJB5DE5p1NFlzoqSTvBg0FVv0K&#10;j5UoOz2t/MfzN+b1VX+Nq0QZDVgQg+eCIMqCnVz2U+FAFHOm/leJ+hSPkyCIsrPwUuo1HHoqrPOJ&#10;C0IAanzIp1UWgMJ2GT2XC36UxTaW8ktv2UygqnKEWuxPTnbFgScsC0CNinSBoT5u0G/GWu4YrWyN&#10;Rrtwx3VxdhrltBKPkRA/UpuNA/nrBXGpSbs8ld0GuR7GYyTEQ9O8+Ns4kKRrG2ZqIRDFPK74SnJ8&#10;aWs8ZoIgNMfQzGkbfoBPaq7hgLnQSuEFjb8JgVrPDnABKJUNf9kKb65fDR2sF3DrIEmy+mpoOnsG&#10;Pu8ShZCODQ/C4aHqaI8pEQVhqMjmeA4IQhdkZ6R8wgc8xGX6Xye54FNJpv118hM8TqLqyM5IccT7&#10;sLqblX41DM8DQajjYcSoIBxAEpt3Nw/hQk8leTdkOLBx4bESZec9y8DGUuuAL/HNeX21xzBP7uGB&#10;Wgc4P+4yyPUDPB8EoSkye/k1HIiynzwJFi5ahENG+mSmu7u7CR4rQRBlw+VcygVV+Mnljyuvqj9Z&#10;uu3VSfhJnYajZnChj7Laxkr2i8EI+1F4/ATBMJ++7ubQlQqwDHLNd/NiYP8/YK4PmE3x5Y7Jqrbb&#10;mIXcMV2cHWwcMvH4CPEjtQ4MxNcKYrPb4MX8dUoxGg2YdwePkRAPTfIOpuJAkq5t9FgbLfMKPL5i&#10;GR4zQRCaY2jq5Iof4JOl29HKBd5ctxoaHgvnwk8qaz2PgcbfhkCrFavAcOBcbh0kSVZ/O/ab2x+f&#10;d4lC9BwTPh6Hh6qrb63f+R4eP0HoAmVGyjvZGSn3cLhDTD6+fRlSzx7jQk8l+fe544/xWImqI/tu&#10;qgHej9Vd1nby0c1kIzwXBIG5Fz5yPA4gic2yBqL+CR0BDyJG0oMJLSG1DnDAN+f1Vam1P3QdtIh7&#10;gKDOrgMXUX9xolxMnz69AQ5DqZzu4IBDRvrmLDxegiDKxqToHzaKKfyE7WPnD2/ZfMSFPsqlpexs&#10;G2u5PZ4Dgug70T8RH3tisufYJfzxXILdxiwciMdIiBephXcTsbcGl1quB6P+ztw1SnEa9ZsB3Qct&#10;c8ZjJcRBk7z4yziQpGsbPtjBB5vK73nJCU96oYggyomh2eyR+AE+WbztJ7hCi6B10ODMdi4ApbL2&#10;g2homrAZ2rgquOVJkqw5Gpo5/9Ou7/w38XmXKITJuKDmODhUbbXd4orHTxC6ICsteRYOdojN+9fP&#10;cYGn0v0p7+7lM9PweImqQ5mRfArvy+quMj05Es8DQWAyg8Y1xwEksXkvZDgXeipJFohiy92PGOWA&#10;x0uUnWpXJWqEN3TpN4t7iMDZ31nZeaDrADwfBFEaEydO7IGDUIV1XeyKQ0b65Pd4vARBlI0+E/2n&#10;4fCFmHx/whou7FEhLWUpbazkVKKeKEJfO/8gfOyJSelYN/5YLsHuo12P4TES4sXYyn8MvkYQm901&#10;rWxbyK4DF/6Ax0qIg6Z5B8/jQJKubfDPNhxqqpi/KELwuAmC0IyOpi5vG5o5v8AP8smitvtoKTTf&#10;4Qf1Lu/iAlAq69yMhNf3B4DBbDdueZIka56Gps50naYJxrbhSVx4qBoqtQ2nKgqEKHiSkbIThzrE&#10;5u2Lv6sJPJVu2l8nv8TjJaqO7DspK/G+rO4q05MzstKvD8ZzQRAYVk0Jh5DE5P3QEVzoqSTvbbEU&#10;lnuwbVQqHitRPqpTlShmN4ul3AMEdRoNnP8VnguCKI2J9vajcAiqsA4zHEGhUOCgkb54z83N7V08&#10;ZoIgNKfvRF8HHL4Qk++NX8WFPSqspSyjjaV8IZ4LouZiOtF/PD72xOQ74xT8cVyCPccue8JerMXj&#10;JMTJO3rQLq/rwIXctUlpGg2YmymRwGt4vITuaZJ3cDcOJOnaBg93pnGhpor6i2cfPHaCIDTD0NT5&#10;HH6QT+Zr4OQGrx8IhDq39nIBKJX1Lu2E5tt9od1HS7jlSZKsyTrtwudbQg1S2zAHHB6qrkrHhfXC&#10;4yeIqkaZnnIchzrE5ONblyE1qWzt8lT+fe7EPTxeourIzLjUCe/PmmBWespKPBcEgXkQMTIJh5DE&#10;ZFkDUfe32rxaNjPCuhMeL1E+jK0Dk/CNer3Vyg+MzEuvEmXU3/lJtyFLhuO5IIiSsJPLZ+MQFNZl&#10;gQsOGumNCoViAR4zQRCa09fOfw4OX4hJ6dhlXNhDO8qUbSxlCjwfRM2EhYfwsScm3xu/Us0xXLzG&#10;4xTQZ4IfVd/XE6TWgd9y1wciMr9d3mzu2kQTu1osW4bHS+iepnlxrjiQpGsb58RckZxQaDcUdVxx&#10;RPLL8qZ4/ARBlI6hmfNB/kF+zbbNYk+h7V3tB/u4AJTKBqe3QYugtdB+/CJueZIkyU6mzvTdWBNq&#10;VNu8seHUWonQKU/TrnVUpqc8xoEOMflPyp9c0Kkspl8+PQ+Pm6g6sjOSj+F9Wt3NSr86B88DQWAe&#10;RowKwiEkMckqPuHQU0kWDkQ93DaSvt9oiepWJar7EDfuAYI6uw1c9B2eC4IoCZm9zBsHoLDTHRzA&#10;w8ODCxvpiYfxmAmC0ByxV4jqNmYBF/bQrrL1rSzkTfC8EDWPPnb+qfj4E4u9xnurOXaL971xK6Gv&#10;nR9V39cDegzf8KaxTWAavjYQkz3K0S5PZdeBC4/jMRO65/W8uL5N8g4+xqEkXVvnkv8dLtRUUX/x&#10;dMDjJwiidAz7zvbhHuTXQA0HzYVWK7yg8XehUOt5DBeAUtno53Bouc4HOlq6cOsgSZJUaWjmPASf&#10;b4liYEEhNeGhamn3cRFURYHQGdnpKaNwmENspv1VvnZ5Km9f/P1/eNxE1fE444oD3qfV1ce3k2Hb&#10;nq9zpKMCDPA8EATmXvjI8TiEJCbvh1lxoaeSfFAoEMXaAVKVKO3wnmVgY6l1wJf4hr2+2tNqPRgN&#10;mMM9RODs5/Ss6yDX0Xg+CKI4ZPay7TgApc75LvNx0EhffODu7m6Cx00QhGb0neC7AIcvxGTnUc5c&#10;2EP7ykJaD5vcBs8NUbPoY+eXgI8/sfj+xLVqjtviNRnvLSzHWgHicRLi4h2bTRb4ukBsdhu0iL8m&#10;0dT+c5TdLJa0xOMmdE/TvIMJOJCka+unb+UDTRVWcVLy68qeePwEQZSMobnzBPwgvybZwXoBvLlh&#10;NTQ8Hs6Fn1TWehoDjb8OgVYKLzAcMIdbB0mSZBFNnR907u3UEZ9viWJgISEcHKqushaBePwEUVVk&#10;Z6S44VCHmHx06xKkJv3MhZzKYvqV09fxuImqAyCxjjI9OQPv2+okC0LFffIDWH+8teBmWsAWPA8E&#10;gckMGtcch5DEJAs44dBTSeLl72+1ofYVWqLaVYka6s4/RFDnQBeqEkVojEwu+x6Hn9T58fSPwd3d&#10;HYeN9EKFQrEIj5sgCM0Qe8u8jjYOXNijUrSU7W5lM6kLnh+i5tB7gq8PPv7EYp+J6/ljtgRZgEpY&#10;zs4vAY+TEBdSq0AXfE0gJqWW68CoX+mtvUuy2+ClVJ1ehDTJi5uFA0m6tkluHNT6faWaUFMF/UXh&#10;h8dPEETJdOwzt7OhmdNj7oF+Nbf9RFd4I2Qd1E/azgWgVNa+Fw1ND22GNosU3PIkSZIlSAVKyorU&#10;NiwKh4eqm1Lb8Ezj0VuodBihM5TpyZE43CEm71+rWLu8G3/+Ag///uvl49vJ/fHYiaojOz15Gd63&#10;1cE/Tp6BDcFHYYAspOjNNJvAHKllQC88DwSBeRAxMgkHicRiWQJRab79+OUjRlL7Ci1R3apESa02&#10;QNcB87iHCJz9Zr/obrFUhueDINQhs5dfwuGn4nRxceHCRnri93jcBEFoRh87/xk4fCEWe9ttgHY2&#10;U7iwR2XZxkp2jNrn1VxYNSV8DIrFsgaiek9c/2pZs3G+VJ1WxBhbB2zH1wRisvtQBX8tUhb7z4Lu&#10;wzxj8LgJ3dM8b79hk7z4P3AoSdfWu76ZDzRVWEW65BcPKzwHBEGUjKGZ089qHuhXS9tNWwrNd/pB&#10;vau7uACUyrp/R0Kz6ABoO8uNW54kSbJ052zG51miFLpb+3YyHrOFCxFVF3va+EG3Ye7UY5zQKcqM&#10;lK9xyENM3r5YsXZ5GZfPCOvJSrvqgcdOVB1P0651zE5P/h7vX33z7rVL8O03v4B/6KcwxWUPdxOt&#10;sFKbgHgjm5D6eC4IojAPIkb64CCRWKxoIIpJbfO0h7GV/yRj64DH+Fyjr3Yf6sE/SFBj1wEL6bsy&#10;USo2Njb17exl/+DgU3FO+3gauLm54bCR6FUoFJmenp4UuCaIctB7gu/HOHwhFk0meHNBj8q2jaUs&#10;oa2VvDeeJ6L6YzIuqDk+BsUkPlZLEi0bhMdKiAdj68Bf8fWAmOw6cD53HVIWuw1eAmyMUrl3PTx2&#10;Qvc0yYtfhQNJurbhw11qAk1a8LhivyTRuw6eA4IgisfQzGkL/0C/emng7A6vxwRCnbS9XABKZb2/&#10;dkHzCF9oN2UJtzxJkqTGms+ejs+zRCl0G7OxpXBhMiaECxPpq9JRgdBtuCcYFVxoGfWbyXqUH8Fj&#10;J4iq4klGyhkc+hCLj27+Bdf/KH+7vOt//AiPb18uWF/yMTx2ompRpl2Zkp2R8gTvZzF7/+/LcOyn&#10;32Hn3m9gyeo4GOkQwd04K1Fr/1l4HgiiMGJvm4eDT8WZ7j+AWzbfkZF4zET5MbYO2MidZ/RVa1/N&#10;Hjz0m5XTdZArXUgRJTJx4sTOOPRUmnPnzeUCR/qgh4cHtSMliHLQd6KvAw5eiMV3xim4oEdV2MZK&#10;/lUrKzuqpFwD6TPRLwkfh2KxrbVm1dLYzxVd1o+q04oYY+uAK9z1gEjsabkWuvSbyV+HlEHpiLXC&#10;uqhSuDhpnBfzXpO8gyk4lKRb46HOX358oEkbHvecgeeAIIji6WjqPJN7oF9NbL3EE5p8GgSvZe7j&#10;AlAqG5zaBi02roP24xZxy5MkSZZVw76z6PtwWende3tdqU3gHdUFinR0EBjb6k/FKKltqFAFqrul&#10;N3QbsuxVCEqdXS2WrMbjJ4iqQJmefBuHQMTi3eQkLuRUFjMunXq1LmV6Slb27St0ItYxyjsprtnp&#10;yXfwvhaDWWkpcPbUH3Dk6I+wMfwzmO+5v+wBKM6AZEML7wZ4HgiiMA+2jUrlg0TiMG1DPy78pM6M&#10;gIHcskxqm6dd3rX2725sHfATf67RT3to2Jqi60CX03guCKIwdpPsBuHAU2l+NHUqLFu2jAsc6YEJ&#10;ePwEQZRO7wl+Mhy8EIs9bJdwYY+qU/ZDGyv7oXi+iOoNq6aEj0Ox2N76IzXHKS/7ObwsCz7isRK6&#10;h1VNkloHZOJrAbHYY6g7d/1RFrsOdHm1rp7W/j54/IQ4aJL3SRAfStKtDe5E8GEmbXjcM1WSSPci&#10;CUJTOvd16oMf6OuzhhbzoNUqb2j8fSjU+jeWC0CpbPRjOLRc4wMdR7hw6yBJkiyPhmZOZ/E5ltAQ&#10;qU3AJXyhIjgqKD8gJYaWeiykZRuaX8mKbZe1P3Qb7ApG/WZxF0nFadTf+UV3iyV+ePwEUZk8unmh&#10;hTIj5V8cDBGLty78xoWcNPX6Hz/Bg9QLRdb3JCN5AZ4DoupR3r4yglXswvu7qnx8Oxmunv8Tvv/u&#10;OOyK/hZW+n8Ck+bvArMJwfy/NVpQahNA7RqJEnkYMSoIB4nEImuFh8NP6rwTOIhbVuX9iFH0YEKL&#10;9LQJmCq1DniKzzX6qNTKt8QXBv5zVm63gYvn4bkgCBV2cvkUHHjSROc5c3DYSPRS2zyCKB+97XzH&#10;ceEJkdh19Hwu7FGVtrGS/WJgJbPBc0ZUX0wn+o/Hx6FY7DByOneMqpP9HF6270T/RDxWQve8a+PX&#10;Hl8HiEkWaOKvPzS3xzCv/9ZnHfADHj8hDhrlxbzfNC/+Eg4l6dLGz/bBa3/48IEmrahYheeAIAj1&#10;9O7tVLeTmdNF/GBf3+wwagG86bcGGp7YyoWfVL725AA0+SoYWruvgE795nDrIEmSrIiGZk5R+BxL&#10;aIixdWACvlAp1pGbwHjk5ldhqfzAVEhBWGnLfwoBJqTw+6H/yZYr7KigfNn6hc/ZxH9+IaXWfpq1&#10;ASls/znKboMWUwsEosrISkvtgcMiYjHz77/gupqgk6am/XWSW6cyI+VrPAeE7ljpE7rYPyj65Zdf&#10;JML1v85z+6u83k7+C079egq+/OoYRO7/DjYEHwXXVbFC6GnolDDufF3ZsmDvOyP9++DxE4SKexHW&#10;Q3CISCym+w3gwk/qvLNxMLesygfbRtKDCS0jtQkIwecafbXHUE/+O7Eauw5wOYfngSBU2Mnly3DY&#10;SROnfPQhLFm6lAsdiV2FQrEIzwFBECXTe6L/KC48IRLfHjmLC3tUtW2s5KdaW9uNw/NGVF9Yizl8&#10;LIpBw5EzuONTnezn8LJMs3G+nfBYCd3yrtXG3vgaQCz2HO4DXcxncNcemppfHSrg1fqkNgH/9rDZ&#10;ZI7ngBAHTfIOeuNQkq6te32zmjCTNlQ8k/zqTudDgtCQTmbOCfjBvr74lmwxvLFlPdT/cwcXgFJZ&#10;+24UNP1kE7Rx8eCWJ0mS1JaGpk6UcSkvUuuAJfhiRV+UWm+AbhZLuYulkjTq7/SiZ7+lhngeCKIy&#10;yEq7NhCHScTinSt/cCGnsvgglQ/YKDNSbmdmXKKLQRHRxczhe6P+zkLbpD7jN4P1x1thmmskLF0d&#10;B27r4gWDIj4v4tpNR179GQs6sZ8fO2s7jJgazp2HxaLUJiAYj50gCiPWtnnpAZoFou5uHsItW9jM&#10;CGs692oRE4ug5lLrwFv4XKOvsn8H8Hdizn4zXnYd5LoMzwVBMGT2si047KSps2bP5gJHeuD3eA4I&#10;giiZ3hP8LHFwQix2sJnGhT10o+xcG2u5PZ47onrSx84/Eh+LYrCigag+E/zoJrzI6DkycCT+/i8W&#10;uw9Zzl93lEH2cgdep7FNAF2ziJSmefHdm+TF/4FDSbq04cOdasJMWvK45w48BwRBqKeT2eyF+MG+&#10;2G03fRk02+MPdZN3cwEolXWv74Fme/2h7Yzl3PIkSZLatrOZ00B8fiU0RGoZ0Iu/sNAvuw8uWyiq&#10;68D5f/cc5D4YzwVBaJvsjGtjcGhIFKYnw83zJ7iQk6bevvAbCz/x62WhqDspH+J5IHRHF1OHcZ3N&#10;HJ6zN/K6D3ETWo7ic2g18T67CYjHTxAqxNo2T1uBqPtbbejBhJaRWgU6Sm0Cc9Scb/TOHkM9uO/D&#10;6jQaOP8yngeCYMjkskM46KSp8kn24ObmhgNHotfNza09ngeCIIqnt53vEBycEIMfTFwLba0ncWEP&#10;XdnGSnbFYIRsGp4/ovrRd6KvAz4exWCX0XO441KdXUbP5ZbN1y8Tj5XQLVLrAAf8/V8sGvWfzV1z&#10;aGrXAfNBau3LrdPYOiABzwEhHprmxbniUJKurX1uHR9m0pbH3IfgOSAIguftfnP7djJ1zsUP98Wo&#10;wTwPeD1uI9RJj+ICUCrrX9gBb2zdAG9NWswtT5IkWRkamjmflFh418HnV6IMSK0DMrmLCz2z+1AF&#10;d+FUkt0Gzr9lYeHdAM8FQWgTZVrKhzgwJAYfpl7gQk5l8d61c9w6X5meEobngdAtnc0do1Xnvu4W&#10;S8FY3Q2lamFAjER+sDYeP0Ew7oWPHI9DRGIwPWAQF35SZ2mBqAcRI+nBRCUgtQ7cyp9r9E+p5Qbo&#10;OmAu932Yd0Zet4Gu3ngeCEIml/2Kg05lcdbsWVzgSOx6eHgswfNAEETx9J4YMIAPTuhek/GruKCH&#10;rm1jKb/ReoRsFp5DonphMi6oOT4exaDRaBfumFRn8YEof2ABSDxeQndIbTYuwN//xWDP4avUXG9o&#10;bvehHtw6mVLrgH96jvbviueBEAcN8462a5oXn4hDSbq0fno4H2TSkq/9ovhG8rOiFZ4HgiB4DE2d&#10;j+EH/GKy9bIV0OTzYHjt8X4uAKWywe8R0CJwDbQfs5BbniRJsjI1NHUOwedVooxIrQPC8cWFPsre&#10;fi/LmyfdBi38jdJ0RGXy5E6KMxcYEoF3rpzmQk6aevPcCchKu8qtU6UyPTkJ0tIa4bkgdEfXvtN7&#10;FT73dR3oAsY21bRSlJX/GDx+gmBkBo1rjkNEYjBj42Au/KTOuyHDuWWx1DZP+/S02fi+1DrwFHeu&#10;0UNZlUD8XVidRgPmXcPzQBAyuewmDjmVRfvJk2CRqysXOhKzCoXiMzwPBEEUT+/xfqY4NCEGjce6&#10;c0EPkZhjYCmT4XkkqhdibJunaSCK/RxeViUbFx4roTuMbQJW4O/+YrCbRdk6OhS5Juk/B6RW67l1&#10;qmRVsfA8EOKhSd7BWTiUpEsbP4uGZqfXcGEm7enhgueAIAgeQzPnAPyAX9d2HDIPWnqvgkb/2wKS&#10;HD4ApZL9eUsfb+g4bB63DpIkyarQ0NR5Cj6vEmWkp3XACHxhoa/2GOENXcxnchdSxdlt0ILv8HwQ&#10;hLbIzkhZjgNDujbr9hX4+8/jXNBJU/9JSeLWiX2SntIHzwWhWzqbOSbwN5eqY6WogGQLCroSxfBg&#10;26hUHCLStXc2WXDhJ3X+EzqCW5Z3JD2YqAR6WvmP5881eqiVH6sAxX0XVme3QQuoagXxismTJ7eT&#10;2cvzcMiprM7UsypRCoVC6enpSd9pCUJD+kwIfAeHJsRgd1tXLughFttYyu61sZItwHNJVB/E2Dav&#10;25iF3LGoTvZzeNn/9MtkFbDweAndILXx9+e+++tYdr+pa/853HWGprKXOfA6i6zfJmAnngdCROTF&#10;N2yad/AwDibp0o0nd0Dj4yvUhJkqboPjnlckx93fx9NAEERRDM2cJuIH/Lqyw+gF8GbAGmj421Yu&#10;/KTytawD0OSLYGjttpJbniRJsopNNzRzppfhK4rUalMLY+vAJHxxoa/2GLZSeNiPL6bU2m9mXvfB&#10;rnF4TghCGyjTktfisJCuvX/9HBdy0lRWHerRrcvcOrHKtGQfPBeEbuls5jiys5lDVuHzX7dBC0E6&#10;Yg13DtV3pdaBCjx+gmA8jBgVxIeIdKs2A1HUNq/ykFoHBuFzjT7afbBmb2l3HTDvppHNgvp4Hoia&#10;ib29fV8cbiqP+VWiFnHBI5G7HM8HQRDq6TNhvSgDUV1Gz+GCHmKyjaXsoYGlfDGeT6J6kN82zy8T&#10;H5e6VNNAlHTscm7ZwvaZ4OeKx0voBjG2+e4xbAV3jaG5M0p/gc864B69DCdumuTF2TXNO/gMB5N0&#10;5fjb0TDjm7VcmElrHlcE4TkgCKIoHT+Y3baTqVOqmgf9VeZb8sXwRtgGqH9+BxeAUlnnThS8Hr8J&#10;DOZ7cMuTJEnqRFPnw/icSpQTY5vATdzFhR7L+pR3HThXzUWVersNXjoPzwlBVJTsjGvBOCyka9Mv&#10;neSCTpp69+of3PrUqcxI+RrPBaF7Ops57MLnvq6DXKBnNQtFSa0D/3pnpD9VdCA47keMcsAhIl17&#10;d/MQLvykzntbLLll1cnGiMdNVBxjq40dpNaBR/D5Rt/sOWI1exmA+x6szq6DF4XheSBqJjKZbAIO&#10;N5XXGTNn4sCRqFUoFF/h+SAIQj19ZP7dcWBCDBqOnMEFPUSnpTyrjaWMApjVlD4T/ZLwcalLe45d&#10;wh+DaiwtENV3on8iHiuhG4ytA/bj7/26tttgV+76QlO7Wyzj1qdOqc3GgXguCHHRNO+TWBxM0qUB&#10;32/mg0xastYJRa7kF89eeA4IgihKJzOnGO5BfxXY1mEZNIv0h7rX93ABKJV1r+2BZnv8oa3Dcm55&#10;kiRJnWrqRPcLtEUPGz9zfGGh7/a0WgdG/WdzF1bqNOrv/KybxTIvPC8EURGU6cl7cFhIl7LqTjeS&#10;jnFBJ038+89jkHnzErdOdSrTkx8+vpXSFc8HoVu69HOw7mLu8Aif//JDUT7cOVSfldoEhODxE0Rm&#10;hHUnHCDStZoGou5vteGWVS+1zassjK0Dh0itA87h842+2W2Qhg8n+jkr8RwQNRM7uXwODjZVRNfF&#10;rlzwSMy6ubm1x3NCEARPn4m+nbnAhI7tY+cHb9l8yAU9xGprKxlV3KmG9LXzD8LHpi6VjnXjjj11&#10;Go9TcMtizcb5UtsGEWBsE/g9/s6vU4VW3WquLzTQqN8sje9PSW0C1uK5IMRF07zD5k3z4i/hYJKu&#10;dLm0B3r/bxUXZtKaxz3jJV9RpWWCKIlOZrMXcg/6K1EDFw9oenAj1L4TxQWgVNY/t0OoGvWW/WJu&#10;eZIkSTHY2cyJXgTQJsY2AefxxYW+W6ae5f1m53YbuOw9PC8EUV6UGcmHcFhIl/6TcpYLOmlqxuXT&#10;3PpKUnnn2kd4Pgjd09nMMYE797GbTgPma3zTSR+UWgc+NLYJtMXjJ2o2mUHjmvMBIt36T9AwLvyk&#10;Tk0DUdQ2r3Ixtt44S2od8BSfc/TJHsNXcv8GFGe3QYv24Dkgah4ye5kvDjVVRMcZjqzyEhc8EqsK&#10;hcIDzwlBEDx9xq3tgMMSurbXBB8u5CFm21jKn7ceIffEc0voN6YT/cfjY1OXvjNOwR176nxv3Epu&#10;WSy1zRMHUpuARPydX5f2GKrgris0tdvgxdz6ilNqHfgtngtCfDTJi3fHwSRd2etxDMxJDOCDTNr0&#10;F89ZeA4IgviPDn2d+hiaOmfhh/1a1dwZWruvgCZfBMNryv1cAEplw98i4E3/NdBh9EJ+HSRJkiLR&#10;0NT5mIRaRWsXY+sAN3xxUR1k7UG6DXThLrLUaTRgbkaPIUtH47khiPKgzEj5FgeFdOnti79zQSdN&#10;TE36GR7+fZFbX0lmpaeE4vkgdE8X8+k2Xcwds/G5j9l1wDzoOcKbO4fqsQcNLbwb4DkgajYPIkYm&#10;4RCRLr0XMpwLP6nzgYaBKCa1zatcjK0D/NScb/RHaz8hBIv/DVCn0YC5942GLuiC54CoWdjJ5VE4&#10;1FRRF7ku4oJHYlWhUBzDc0IQBE9feYABDkvo2nfHrXiMQx7iV/avgaVsJZ5fQn8xGRfUHB+bulTT&#10;QJTJeG9uWV4/ehlDBBjbBJ7hvvPr0K6DFnDXFZpoZD4Deg5fxa2vOKU2gZnvWvt3x/NBiIvGeYdb&#10;N8k7+CUOJ+lKr9Pb+RCTNj3umSpJpHuRBFEShqbOn+EH/tqw47D50HK1DzRKDOPCT6/MiYVGP4RB&#10;y1Xe0NFiHrcOkiRJsWlo6rwGn0eJCmJstcnE2DowA19gVAd7Wq6BrgM1uyDrOnB+SlcL6vlMVBxl&#10;esqvOCikKx/euMgFnTQ1/dJJbn2lmp7yG54PQhx0NnOIxue9Vzeg+s8W2o3ic6geOxmPn6jZPIwY&#10;FYQDRLr0fugILvykTrxciUaMSsDjJrRH9xH+7aQ2gYfUnG/0xu5DPbjzf3F2HbgwDs8BUbOQyeX/&#10;hwNNFXW6w3Tw8PDgwkdiVKFQPPP09DTH80IQRFH6jt/wJh+W0K29xq2ON7CSReKgh+i1lOUaWMlW&#10;4Tkm9BcWHMLHp658b/xK/phT4/sT13LLqpPa5ukeY5vAq/j7vq5klcfx9YSmdhu0kFtfqVoHTsPz&#10;QYiPJnnxsiZ58UocTtKFE25Fg9X3PnyQSZseV1CwmSBKwNDUeTF+4F8R29sughaBa6HByW18AKrA&#10;1x7tgyafBUHrZZ7c8iRJkmK2o+msYfg8SmgBY+uAvdzFRTVRarkGumn4lkrXgQuS8dwQRFnJTk+5&#10;wAWFdOSdq2e4oJMmXv/jR3iQep5bnyY+yrhiiueE0D1dTB3GdTZzzMHnPZXVLBSVSlWiiMLcCx85&#10;ngsQ6VBNAlFpvv245UqTtQfEYye0R89RgYOlNgFn1Zxz9EKp5TowGuDEnf/VaTRg7qOeg5e8j+eA&#10;qDnI5PJLONCkDee7zOfCRyLWHc8LQRBFMbXxfh0HJXSv30K2bW0s5Q4GVjIlDnyI3dZWMmpHVk3o&#10;O9E/kT8+daO2A1F97fyD8HiJqkVqE3gHf9/Xld2HLOeuJzS1x7CV3PpK1z8MzwchTprkxW/B4SRd&#10;2DzvIMz7NZgPMWnXK5JfPczwHBAEkY9hnznvG5o5P8IP/cvqW5OXwBsRvlD/wk4uAKWyTtpeeD0u&#10;EAzmunPLkyRJil1DU6cfJRJJLXweJbSA1GbjQP7iovootfKFrv3ncBdd6uw2cOFPeH4IoiwoM1Ju&#10;4pCQLsxKuwo3z53gwk6aePuv37n1aeqTjGQXPCeEOOhs7hiHz3mFNRo4X3izD59D9VLrQB88fqLm&#10;woJCODykS+9tseQCUNjyBKKobV7l847NxhlSm4Bs7pyjJ3YfvIQ79xdn10ELPsXjJ2oGY8eObWon&#10;lz3GYSZt+PH06eDm5oaDR2L1azw3BEEUxVy2qaGaoISuHaPaPgNL+8EGlrIYHPoQuXkGlnKvojNN&#10;6CMsNKTm+NSJvcZ74+NMrXi54qW2ebrEwsK7jtQ64Cn+rq8LpdZ+0HXAPO5aQhO7DVwAxjZ+3DpL&#10;U2odcFIiAXpIpAc0y4v7oGle/J84oKQL513aA3X4EJO2pbAeQZRAJzPnBPzgX1PbzlgOzaICoG7q&#10;Hi4ApbJe8m5ovtsP2n28lFueJElSbzR18sbnT0KLSK0DduELjOqk1HItdB20iLv4Ume3Qa5ReH4I&#10;QlNwQEhXPrhxgQs6aSpbFq9PY+8kx+I5IcRBF7PpQ/D5Dtt1kIvQbhSfQ/VNqU3A9Z7W/oPwHBA1&#10;lwcRIzNxgEhXahKISvcfwC1XqtQ2r0owtglcg885+mKP4au4836x9nPO7mKxdAgeP1H9kclk3XGQ&#10;SZvOnTcPB49EKbXNI4jSYQ/l+9r55fFhCd1pKlsvLbyNLWw+er2NpWy5gZX8Gg5/iNgcAyvZisLj&#10;IPQP04n+4/HxqStZ5Sc1xxknXq4kqW2e7pBabWqBv+frSlbhibuO0NAeQxXc+jS1h40ffUfTE5rm&#10;HXTF4SRd+P6jGBj3sx8OMGnfXzz74DkgCCKfTmZzFnIP/kuxzQIFND20CWr/E80FoFTWP7sd3ghd&#10;D2/JXLnlSZIk9Uunl53MZ1vg8yehRaRWm4ykNoE5+AKjeukPXQfO5y7AsEb9Zr7sOnjRLjxHBFEa&#10;d+9eaKJMT37JhYR0YNpfJ7mgkybeuvArKNOTufVpbHryeQCoi+eGEAFyee0uZg5H8DkPy97S62m5&#10;Vs05VO/cgaeAqLk82DYykQsQ6cj7YVZcAAqbETCQW04TqW1e5WMyLqi51Dpwt5pzjh4YAF0HlP5d&#10;WGXXQQu+w+Mnqj9yuXwgDjFp00lTJrOwERdAEqMeHh7L8PwQBFGUvhP9X+CghK7sY+d/y8gmpD7e&#10;RkZbK5llG0vZIRwAEattLGUv2ljKFHgchP7AvjPiY1RX9pm4njvGsO2tP+KWK8k+dv6ReMxE1dDd&#10;2rcT/z1fN3Yb7MpdQ2iiUf/Z3LrKYk9r/zl4Xghx0gwimzfNiz+CA0q6cPqfW/kAk9ZVHMNzQBBE&#10;Pm+bzXyvk6nzAz4AgOw3B1p7rITGX4dArewDXABKZcPjW+FNv9XQYeQCfh0kSZJ6qdMP+NxJVALv&#10;WAfOkdoEPsIXGdVJqdU66DpIk4u1GXndBi2ZhOeIIEoi+58bbbmAkA58fPtKdmrSz1zYSRPvXfuT&#10;W19ZfZJxzRTPDSEOjMwcp/LnO15WUU9qtZ47h+qV1gHPjUf603mcEHgYMSoIh4d05YOtNlwAClve&#10;QBS1zasaelr7GUttAr7hzjt6YLchy7lzfvHOfNnV3PMtPH6ieiOTyabhEJO2nTNnDhc+EqMKheIb&#10;PD8EQRSl70S/bByU0J1+P+LtK4yBjayVgaVsZRtL+S0cBhGjbaxkz1h1KzwOQn9greX447Tq1SQQ&#10;1WHkdG65kqW2ebri3ZG+7+Lv+Lqwp+V6IdjEX0OUbvchHtz6yqLUOmA3nhdCvDTNix/bJC/+Pg4o&#10;VbWjb0dDjx9XqQkxadnjnk54DgiCyKeTqdMhPgCQb8cR86HlGh9o9FMYF35SWetFLDT+PhRaea0C&#10;w8FzuXWQJEnqt04r8XmTqCSMrQJc8UVG9VOzSlFdBs7J6j502QI8RwRRHJkZlzrhcJAufHT70lfX&#10;//j5JQ47lebN8ycgK+0Kt76ympV+ld7UEintzWUNu5g7fsmd79TYbfBikFptUHMO1R+l1oFfdhuz&#10;sSWeB6LmcS985HgcHtKVmgSi7mwczC2nkdQ2r8p4Z+RGS6l14Dl83hG7PS1Xs+A/d84vzq6DFtAb&#10;rjWMiXK5Bw4waduPpk6FpUuXcgEkEfrcw8OjH54jgiD+QyyBD8GJ/nvw9qmjjZXdGANL+ec4ECJK&#10;LeVZba1krngMhH7Qd6J/Inec6kju2EKWPRDlD73tfKm9sg4wttrYH3/H14U9hntl4msHTTQa4Aw9&#10;K/oCnnXAH3heCHHTNC9+Cw4o6ULZMX8+wKRtjyuOSX51p7aiBKEGQzNnBxwAaD92IbTYtBYanN7G&#10;BaBUvpa5D5ocDYLWSzzVBAhIkiSrh4ZmzvT9oSqRWgcGcRca1U5/MOo/h7sow3YdMPef7hauMjxH&#10;BKGOJ+nX+uJwUJWbnqJ8mnZt0K2Lv17BgafS/Cc5iV9fOVSmJW/Hc0OIh7dNHWbgc11xdrdYAlJr&#10;XzXnUP1RahO4GM8BUfNgreS48JCO1CQQdXfzEG45TXwQMTKT2uZVHVLrAAdjm4AH+LwjdrsNWsid&#10;74t3Rp7R4CXv47ET1Rc7uTwUB5gqw9nOTjh8JEoVCgW9nUUQJdB3ov8/OCShMyf6avz39S2bCe3b&#10;WMnXtrGU/YODIWKzjaXsQRtL+Xw8BkL89J7g68MdpzoSH1dYw5EzuGVKk9rm6QZj68Ah+Pu9Luwx&#10;RLGHv3Yo3W4Wy7l1lcce1v4f4LkhxEsTONCjaV78MRxQqmrtru7kA0yV4XFPLzwHBEFIJB1NZ71t&#10;aOZ0mT34b/fhEmi+zRfqXdrJBaBU1rm9F14/sBEM5rhzwQGSJMnqpKGZ80F8ziQqGbn8YG2pdYCX&#10;sU3gM3yxUZ3sabkGug504S7MsF0HuqR2HbjUDM8TQWCUd1KG43CQDhROmumXTvvhwFNJ3vjzF3h8&#10;6zJeV7lUZiSfxHNDiIsuZo6X8LmuOLsNXsqdP/VJqXVApolFEAVECMmDbaNScYBIF1ZmIIpJbfOq&#10;FmNr/5X4vCN2ewxbyZ3rS7LrQBd6A7sGIZPLDuHwUmU4+cMpsGTJEi6AJEK/xXNEEMR/9J3ol4ZD&#10;Erqyt53/FLx9pdF6hL15G0v5JRwOEaE5BpYyellPzzCd6D8eH6e6sq31FHxMFbHL6LncMqVLbfN0&#10;wTvWgfb4+70OPGpk4/260YC59/G1Q0ka9XcS7serWV95nInnhhA3TfMOftw0L/4FDilVpe8/OgB9&#10;T6znA0za94rkZw96nkQQajA0dQp+I2wDvJZ9gAtAvaoI9WgfNN/uCx1GLeBCAyRJktVRQ9M5M/D5&#10;kqgipFaBS/Xxrfey2HPEao1CUUaDFpx7Z9j6NniOCKIwWWkpE3A4SAc6sm2B1NQGN8+f+AcHn4rz&#10;7tU/8HrKrTI9OUd5J+VdPD+EeOhiPn0BPs+VZPchy7jzp34ZsAXPAVHzeBgxKgiHh3QlDkBhKxKI&#10;orZ5VYuhRWQDqXVAOH/eEa+sRQV7GIHP9cVp1G/my66DFy/FYyeqJ3Zy2a84vFRZznKajcNHolOh&#10;ULxQKBQD8DwRBJFPXzu/G3xIQjf2lvmZ4u3ThNbDJ3Y2sJIFGFjKHuOQiJhsYym/1cZSTsF3PcJk&#10;XFBzfJzqysoJRPmD2ThfautQxRhbb5yFv99XtVLrAGe2LV0tXA/ia4eS7DZ4Cbeu8squwfDcEOKn&#10;aV58OA4pVbVjz4Xj8FLleFxB9yIJQg2tPFZMxwEolXX/joQWm9eC4aC5XFiAJEmyumpo6vRnh/7z&#10;2+HzJVGF9LTyH29sE6DEFx3VyZ5W68Co/2zuIg3bddCiY3h+CKIw2Xevf4zDQVWpMiPlj+y7qQaq&#10;7Un76/c4HHxSZ2rSMci8+Re3vgqZnvxx0dkhxESXPg4dupg7nsbnuZLsMdSDO3/qi1LrgH+kVgE2&#10;eB6ImsW98JHjufCQjsQBKOzdkOHcMprK2ubhsROVi7FNQBf2ljQ+94jZboNdufN8SRoNdLmMx01U&#10;T+zsZX/j4FJlOWnKZFjkuogLIYnQFXieCILIp89E/2QckNCJE/0f9R7j3RJvX1lobS2f0sZK9hMO&#10;iojMa22tZB/hbSfESx87/1TueNWB7a0/wsdSEY1Gu3DLaCK1zat6pNYBS/B3+yrVOuBiz1GBhmxb&#10;ugx162/Uf84zfO2g1n4zoecIH3595VRqE3gCzw0hfhrlxbzfBA6exiGlqnTU7Sg+vFQZHvd8JDnh&#10;aYvngCAIiaTWk/25hYNQ9S7vhFYrvMCw/xwuKECSJFndNTRz8sfnSUIHsIfIxjYBX+ELj+pkj+He&#10;YDRgDn+xhuw6aNFneH4IQsWTjGsuXDCoClVmpKwvvD03z5wwuvHnLzk4AIXNuHKaW1fFvRZUeFsI&#10;8dHZbLoXPseVpFG/2dBj2Aru/KlHxvTuvb0ungei5pAZNK45Dg/pyrQN/bgQlLYCUUxqm1f1vGPj&#10;b2FsHZik5twjStn5HJ/nS7TfDDAatHgdHjdRvZDL5U1waKmydXB0wOEj0alQKJLwXBEEkY9Ywh59&#10;7fwv4W0rD60s5E0MrGSROCwiLmXKtiPkA/G2E+Kkr51/kJrjtcrtMHK6mmPpP7uNWcgto5nUNq+q&#10;MbYO9MHf7avYTYW3p+vARce5awc1dhvkitdTYbuN2VihICyhG5rkHXTGIaWqtMXLeBhwZiMfYKoM&#10;jysS8fgJgpBI3vT1Calzey80/H0rtJmv4MIBJEmSNUVDU6fnhqazh+LzJKEjulv7d5da+2/FFx7V&#10;yR7DV4HRAGfugg3b1WLJajw/BMHIvnPNkw8GVZHpKVlP717jboreuvj7MRyAKlod6md4eOMiv76K&#10;mp78Hd4WQly8be7wbmczxxR8jivJrv2docdwL+78qUfOxPNA1CwebBuVisNDurC0QNQ/oSO4Zcrm&#10;SHpTWwdIrTc6GNv8f3vnAh5Fdf7/9F/7q61B+bXa4I0NSQjJLJBYkt1wDbfsTJAK7M4GqtZsuOwi&#10;F0VFyWzQBUGSnQkEKhpRWwSEXFCp9/qzNkQNeKnSqhVkg6kXsiiXSDaIFtj9PxMEw3s2yV5mZmd3&#10;38/zfJ5WzZzzzmT3ZC7fOUf4xs/Yozopw6qAznsv+Bswat5nFGX+H7jfSOxgmmG6DgaW5NY8vci3&#10;8LbbiBCSmuQ47nRZWdkYeLwQBBFniKr4FxmQUN4co7MO1hYO4tJ0/Qzmt2BoRC0mFbDv9TOwOANu&#10;FKAzOqfCz2sk7C0QlXHDncQ2gYrL5imLlubXwHN7paQY4dRgQ2VB13oGjbt7ZmrerDPw2gEq3neH&#10;7YXrYFoo6loLEiX46n+a6K37MwwqKSnT/Ph/ifCSbJYVw0OAIPFOcs7cQcl626cwGICiKBpvavTW&#10;v8AxElEBmbRzrpYRTsILkFgxc+JyX2reLOKi7UJnetNH3zkdHhsEOeF2rSCCQQrpcTe/DOsRaf3w&#10;ndxP3yeDUOc8+O+3ibak0ON2nfT5Gi6C9SDqIlU/s4oc43o2bdQ8Sac5V1KKFnaem9odiU+OVU+q&#10;IsNDyttbIOrwgwXENsGIy+ZFDi0j3A/HHrWaPuYOYozvzYFjbl8P9xmJHViWvR4GlpSwZGaJGDoi&#10;gkhqkuO4ZfB4IQjSuWTeP2A4IiIaKy6YLVkKLsuf0jfJwG6HwRHVWMC6r5hk7gfrRtRF1pSqvsTn&#10;NQJqCmeSn6EuUjfcTWwThDhDuIJQNP84PK9XSormn4f1iKSPmv8FvG7oatqo+URbUkgxlStgLUh0&#10;0MdbM6KPt/4jGFRSyiHfbD19zdsr/ISXZLDJ/n8J73NXwGOAIPFOsm7OwzAYgKIoGm9qcq1z4fiI&#10;qAQtXUlrGeEv8CIkVuxcQmT4HOLi7YILuZFz29PH3DUPHhskvvEcdD0Cg0EK2u3ySJ9/+NZ+GITq&#10;9P1G35FPP4TtSGZ76/58WAuiLlLzZqXB8S0QB45e6MssWEGMn9EgRfP3wuOAxA/iUnIwPBQJD5b3&#10;HIg6st5AbBOsh6vpsXD/EfnJmLDq1xQtbIFjjxrNmLCUGN97M23krYc0+Yvx4WuMwhaxs2FYSSkX&#10;LFhAhJDUJMdxjfX19T+FxwxB4p0ck3O3n3CE4uawFSWwNqnoV8Dakgzm92GARB2yz15pMGbAmhF1&#10;oYalJXsLRGmncMQ2gYvL5imJlua3w/N6paRo3u+9x0Fj7yqH1w1dFe+1w7akkKKFZ2AtSPTQx1u/&#10;CAaVlNTw8cOfEuEl2SxdBPcfQeIdTe7sbBgMQFEUjS+tbk1+8cVwfERURH6+4yItLZSLU+XCi5FY&#10;MGN87w+I0kbOOzRozF2/g8cGiV86WptrYShICT3u5vc8hw4kwXrO0brvXZ4IQ7230/elTLNDndPj&#10;ds2HtSDqIyWvZDMc3wIxffSiziWX4PgZBe4fTPPD4XFA4oO2qil9YXAoEvYaiHqYIbYJ2upJ+KZ2&#10;hKAm8f0oWvjCz/ijMvkAZkYlHTj6ts1wn5HYgC1iHTCopJTFFotvyZIlRBBJTXIcd8ESMQiCdC6Z&#10;9zoZjlBenck5GtYmJeJMTP0KzM/DEIkaTCpgd8B6EXUhzqAEP7NKK28gCpfNUxKK4f+PPK9XQJr/&#10;ZMj1a1JgPSLDhjl+mTZi3mF43XD22mGBj6KdZHuSyLvSmHU/h/Ug0cEVvvrEPt66GhhUUsoJ7s3H&#10;EnZxe8jwkiy+k7B76UB4DBAk3knWWZ8kAwIoiqLxoUZn4+C4iKiUDKYij2L4veQFSfQ7aOwS4iIO&#10;OnDU/OaMfG4wPC5IfOJxN78CQ0FKeMLdvBLW0pUjb7116Wcf7joCA1GHD3xAtCWlnoOualgLoj7S&#10;hlvMcGwL1PT8OzsfqMPxU+1SDI+fzTjm6COTWojwkMK2VowkQlBSB6Jw2bzIQjGrzVqGb4Xjj9pM&#10;H7WQGNt7M23E3LZ0/W1D4T4j0Y/JbH4EBpWUdN68eUQISU2WlpaWw2OGIPFOjrHiNRiMUFxjRcdv&#10;p628EtYmB0kFZkuSwdwGwyQRd6IZp9lXMbnGcgvxuVXYAZPmkJ+bLmZNdRDbBGPOtAqc/UQhKFp4&#10;F57TKyHFCGthLV0ZmL+oHl43iGaMsxNtSemQ6yuHwVqQ6OESb82ERG/9ARhWUsJfnanzjfz32icT&#10;mrjv/QSYpLcJl+BGEIgmzzYtWW89A0MCKIqisa5GZ/tgQO7sdDguIiomc5KgGbBobf2gG9cQFyXR&#10;Le8blH8XcSEHHTj6tn+Ib8LA44LEHx636x0YClLA499+1TwS1gL58qO3nukahvrio7d8Ha0u2Jak&#10;elpdb8A6EPUhTsmYklfyChzbAnXQ2Hv8jJ/qlqL5E9pC3gSPBRIfiDMnwfCQ0vYWiII/H6pt1TS+&#10;qR1BKEZYAscftSmO4XBcD8S0kQu3wf1Foh/WzD4HQ0pKevMtfxBDR60wiKQi37rrrrsugccNQeKZ&#10;HJPzrzAYobQ5Juc/YV1yciVtGt2vgN0KAyURtYDddZVh+rWwVkQdZE2p6gs/t0rbWyDqOuMKYptg&#10;zDFW7IH7jcgDRQvN8JxeAb2UgWdgLV0ZOPquMakjbN91vWYYOOpW2WcW724ZPyR66OOtWwzDSkrJ&#10;uLc0JezmqonwkixynoS3cfl5BIFo9NbtMCiAoiga8+qsDjgeImrHt7FvwpmaPX3eesLXf9l64sIk&#10;mhUv2tLHLCIeAkHTR9/+KjwsSPzhaXW1wFCQ3HrczS/DOvzxhevdcZ/9883vfpwd6l9EW1LraXW1&#10;nfhi/zWwFkR9pOZZFsBxLRgzxpcR46faFd+qFJd/hccCiX0OP1Q4FQaHlLanQJS4nB78+VA98jCD&#10;b2pHGC0t7IDjj5rMnHAfMaYH4sCR877T5DtwjfMYgzWzH8KQksK22e12wU8QSTWWlZWNgscNQeKZ&#10;HGPF8zAYobwVT8G65ObXN9zQp5/BvLhfAdsMgyURdDGsE1EPOSZnC/nZVc7U6+fCz8sFhhuIEsVl&#10;85RBywgn4Tm93Ir3T2Ad/kgfffvurtcM4uoLsC3JpflKWAcSXST6nru8j7d+BwwrKSHVvq0j8fPV&#10;+Qm7uL+SASY55AS4/wgS72j0c2YQQQEURdEYVqO3fTIgb84QOB4iaud0jSXhTK1P9Cff17QNtFTd&#10;T9F8G3GBEqVSdIVv4Ii5xIOgCxw+y5s++g58Uz7O6XA3H4ahILn99lDzjbCO7vjio7f+IYahPv9g&#10;l6/9y/1EW3LYfvAAPjSKAs7OEmU5TIxtgTp8ji9j/FJi/FS/PIZF4pC2qil9YXBIaZUKRB2rnrQD&#10;7j+iLOmTKy/X0oKbHH9UoqGCHNMDcFD+Yp+Wdtrh/iLRjamI/dJPSEkxTUXsCxzHDbbb7R/AIJKK&#10;XAOPG4LEMzmmimdgKEJpc4wVFbAupfgNXTQxycBuh+GSyMjuvsbA/grWiKiDXJOzCn52lbS3QNQw&#10;4wPENsGKy+bJz7CJFZdpaeEMcU4vsxTNz4e1+CN99J3zxXvk4vVC2si5PqpgJdGW1FIM/1dYBxJ9&#10;9PHWTurjrfsSBpaUcPRXm1cmvGnPTtjFnSIDTFLLncRZohDkQoYNs/5Mo7M+CwMDKIqisat1FRwL&#10;EbXzw+xQ5wJRCadqOtdCzpwk6LUMXx2Jt1bkMHOCo/NCDj4M6mra8DmnBo65swoeIiQ+OHJk/6We&#10;VtdpGAiSU0+r6/VjBw5cBmvpjsPN798oBqK+cu0h2pJLz8Hm22EdiDpJzStZAce1YBw48lZf5sTl&#10;xPipamlhz2CGHwqPBRL7HH1kUgsRHlLQngJRrc6RxM+HoxgAg/uPKIu4jIOW4b8lxiA1SPO+tLxZ&#10;xJjemz+EYD/SGlZnwf1FohOz2dyPLTJ7YUhJSU1mc+cb/na7nfMTRFKFHMftcTgcGDhAkB/IMTk3&#10;wlCE4hrLI7pc0pX5v7+8n4EtSypgP4chE8Wl2T/A+hB1oDM6pxKfXQXtLRAFfz4Uc0wV+DKGzAyi&#10;q5KJ83mZpWjhX9Tktf1hLd2RPmrhl+L1QucLFH7ak17eA2tAopM+vrplMKykhCOOPrm/s4Bddo4M&#10;MMlgE7ca7juCxDvJOtstZGAARVE0BtVZW/rrbx0Gx0FE7Zzetuh8GOp0TVtnQKoLFO38PUULr5AX&#10;K9FnxjjOl5o3k3gg1NW04bPPpI+9e0LXY4DEByfdLckwDKSA98A6euPzD3d/5mlVZnaoH3wY1oCo&#10;kwF5s3SpeSVuOK4FY/ro23yU4QFi/FS5eCMiDjlWPakKBoeUVMlA1JHqSRF9SIicRcvwD/oZf1Rh&#10;2ggrMZ73ZmbBis5tKUZwwn1FohPTDNN1MKCkuCw7S6xlyZIlyXa7fRcMI6lIEzx+CBKv5BgrnoSh&#10;CKXNYZ35sK5IkESz1/czsM/BoInC1sC6EHWQNaWqL/zsKmlPgahr6JuInw/Nija434i0DDZUZsBz&#10;edmlhXJYR08Myr+zQrxeoAzlZFsyObjQmQPrQKKPX3jrrk701r8IA0ty+6vTtd7cti3TEv6x5LKE&#10;JvtWIsAktU3cFwlvlg6H+48g8UzS0JsvSdbbXiaCAyiKorGmzobLPUcdYvjpdG0LnB0KMmii8yot&#10;XWnXMsJ+eMESbQ4au5h4IARNG3nrkfTRd06HxwGJbU60Ng/zEwaSTU9r84H21v0UrKM32r742Ajb&#10;klOP2/UurAFRLyl5JY/CMS1Y0/PvEt/QI8ZPFXtEa3BOhscCiW0OP1Q4FQaHlLSnQJSbH0X8fHgW&#10;boT7jygPxQiUluHf9jMGRdyBI+cRY3lPpg2f49Myzs5tKVr4YjCjjgfRSHgYi4omEgElhTWbzdnn&#10;6rHb7Qv8BJFUIcdxD1149BAkfskxVUR6hqgTeezKq2FdESM//6Ikg3lFP4P5FAydKGUSPT0ZloWo&#10;gxyTs8XPZ1gRlQlEOX3DTOVj4X4j0pHJVE6A5/KySvOHB9N8UMGNQTc4+wwcc1cL0ZaMUoX8jbAO&#10;JDpJ9D01tY+3/jAMLcnt2K+2PN9ZwFv3XJOwi2sjQkxS21SGq4wgCGBA3tzZRHAARVE0ltTZDmpy&#10;rUGdWyNq4HSNpafZoSDaQn4kxQiPUTR/Gl64RIvi2y3iDCjwwRB04KgFLRnj7sIpz+KIjoP7DTAM&#10;JKuHXOtgDYEgLrEnLrVHtCeTHndzazDL+iGRJS3P8rvUvBIvHNOCddDYJcT4qWppfvvQAuESeDyQ&#10;2OZodWEbGR5Sxp4CUYcqxxA/H47ifsJ9RyKDluFvJcYfFTgwgHPbrg4cvfDCNmh+A9xXJPpgi9jZ&#10;MKCksF+xLHt+KTqHw3GR3W7fC8NIapDjuMMOh+PiC48ggsQnOUbnozAQoaQ5Juc/YU1qoN9EkzHJ&#10;YH4FBk+UMMnA3g/rQdRBrslZBT/DStlTIOrawmLi50NVXEYT7jciHYNpoQiey8tsSL9PLcMv9tOW&#10;fNL8clgDEr308datgoEluc3wbPvmYm/NtZ0FNHEziACT5HInE95e3A/uO4LEM/1H3fq/yXrb34kA&#10;AYqiaIyo0VsfhGMfEg2cqdnT2+xQ/tDSwh+0NP8acfESJWZOXO5LGzmXeDgETRu98J9pjONSuP9I&#10;bPKtu3kGDAPJpae1+XvPoQMFsIZA6XA33w3blNPjX3yihzUg6iUlz/IsHM+CVZw9JGP8UmL8VLnz&#10;4LFAYhtx5iQYHlJKJQNRom3VNM4UoBK0NP+Gn/EnoqaPWUSM4z2Znr8YtMF7KLryBrivSHRhMpvv&#10;9RNSUkxTkXknrKmsrOwPMIykFktLS2+C9SJIPJJrrHgIBiKUteIpWJNaSCpgB/QzmJ39DOZvYABF&#10;Zt/6FXMT3otSITqjcyr5GVbGtOsXwM/JeTWFM4mfD11cNk9OFH/BwsCHtEzwD0v7KbZSBEXztbAG&#10;JHq5zFs3oI+37m8wtCS31/y3duH5Iprsj5AhJolt4lZdsOMIgiT011nnwwABiqJobGg9otHbcDbd&#10;qOPU1qkXzg5VE9SDNq2h8lotw5dRjLAPXsREgxnjSomHQ/4cOOq21+C+I7HJCbdrPgwCyWV76/46&#10;2H8wtLd+kulpbW6G7cpmq+sWWAOiXlLyiufCsSwU00be6sucuIwYP9Ur/7Z40w4eDyR2OVI9yQKD&#10;Q0rZUyDqqzVjiZ8P1yMPM4vg/iORgSrgs8nxJ7IGG4gaNL6MaIOihVqzuf6ncH+R6MFkNj8GQ0pK&#10;KvYPazKbzT+12+01MIykBjmO+xOsF0HikVxTxVoyEKGcOabycliT2kgqYGckGcw7YQhFVgtYFtaB&#10;RJ6sKVV94WdYKXsKRA2YNIf4+XDUTykP6h4xEjiZtHMZPA+XTVrYA/sPBi0jrCbalEuafx/2j0Q3&#10;l3jrpid664/D0JKcZh/f+uPn6G17dkIT9zYRYpLSJm5fwuscdcGOI0ico8md1y9ZZ32TDBKgKIpG&#10;txqdDVdYiErO1DacD0SdqQ1p+lyRzAJBr2WE9VpaaCcuZlQt70sfcwfxgIh0ljd9zKIauN9I7NHR&#10;2nwfEQSSSc+XzTNg/8HS3upaC9uVS09rM77xEkVo9MXJqXrLPnI8C15xGSbK8ICfMVSl0oLqH6gg&#10;0tFWNaUvDA4p5SFhzGEYhJIzEHWsetIOuP9I5NDSwpPE+BNB00cHF4iiJi4n2ujUwGMAOophzewO&#10;GFJSVtZvcLO0tHQyx3HHYSAp0nIc95+ysrJUWC+CxBu5RqcAwxBKmmNyzoQ1qZErDcaMfgXs2iQD&#10;exKGUeQwqYB9FNaAqINco7MBfo6VsKdAVOr1txI/H4450yr8/k1HwkdL82uIc3DZ5G+F/QeD1uAc&#10;J84kS7YrvRTNnxBfvoY1INFNond7JQwtyemvTteducRbO+58AU2lk4kQk9Q2caUX7DSCIAkane0O&#10;GCRAURSNZjU6W3uybo4BjneI2jlVM7ZLGEpcLi/sKb4GM/w0ihaegRc0ajZz4grfwJHziIdEhMPn&#10;nErPv7MS7jMSW3Qcan4QBoHk0ONuDusNrXN4DjVP6HC7voXty6Gn1fUM7B9RN6l5JWuJsSxEB+Xf&#10;6dMyTmIMVamtWobHE5M44ugjk1qI8JACHq0qKDxYPuJbGIbqDERVjSN+PlyPVhfi0hUqQktXGLUM&#10;7/UzBkXEYGaIShth9WnpCqINUYrh/5oxYdWv4f4i0QFrNr9FhpSU01hURMOazmG32x+GgSSVaIW1&#10;Iki8kWtyroJhCEU1lo+BNamZ3xiKpsIwihyKwasr8s2JsH8k8gybVr6M+BwrYOr1c4nPyTnFsBT8&#10;+XDMMVXgyxgyQdHCJngOLo/8Wxn0mith/8GiZYRtZNvymMlUToD9I9HNFb76xERvfQsMLsnpdce3&#10;bb2giF3cRiLEJKVN9paEBsdFF/SJIHFOyjBrf43e9g4MFKAoikatOmvIEwshkUScEep8IKpG0ovc&#10;TIa/WUsLbnhRo1Yzxi8lHhT5M23E3I700XfgG1IxjMfdvAkGgWTxkGsO7DtUOtzNrxLty6DH3fwF&#10;7BtRNyn6kkI4joXjoLGlxPipYrdSZsf/wGOCxCbHqidVwfCQErZV08mtK8ZpvlyV5yUCUesmED8v&#10;hW3rJ2XD/Ucih5YWdvsZfyJiMIGogaPmE9t3laJ5C9xXJDowFbGfwZCSUpqK2G+NRqMG1nQOjuNG&#10;2u32Fj+BpEgb1jLWCBIL5JoqlsMwhGIanZ7fTlsZ9gN7pelnYLfBQIocXmkwS3bvAJGOSC2bN3Dy&#10;wu/hZ+ScUgeick0V+DKGTGgZ4VV4/i2HmQy/GPYdCpSBvxG2LaPzYP9I9NPHu/3mRG/dCRhcksuU&#10;b2sO/cL79DXnC9i1dEhCE7ebCDJJatlNF+w0giAJyXrrEiJQgKIoGoVq9NbvB+TOnQzHOUTt+GqS&#10;E07XtEk5OxQko7AynaKFlVpG+MzPxY26pJ2+9NELiYdF/hw48tav0/Pvngr3F4kNPK2u52AQSHpd&#10;b/gOHrwc9h0q7QddU8k+5NHX0nIx7B9RM47/l5JX8gocx0I1bcRsX+aEe8kxVKVShTw+PIgTDj9U&#10;OBUGh5RQDESJ/R/kRy+Cgaiv/ziR+HkpPPIwg8FsFaE18Ivg2BMpgwlEpecvJra/QFrYPeT6NSlw&#10;fxF1M3Xq1F+bzOx/YVBJMc3m92FNEI7jVvoJJEXaI3a7HcOmSFyTa3QuJcMQCml09jp2qJF+BawZ&#10;BlJksYCthX0j6iDH5GwhPs8ym228/64r6Rle4nNiMPsybriT+PmwNfP491EGtDT/BnH+LbEUw+8d&#10;bKjMgH2HwqAbnH0omt8J+5DJ1bB/JDZI9NavgcElOU301l14T3B3WUnCLu4UGWSSyCb7hbNSIQiS&#10;oMkvvjhZb3XDYAGKomgUKunEQohSnKpZ1mW5vAb4n6WEMqxO09LCDj8XOKoyc+Iy4mFRd6aNnn8g&#10;fdTioXBfkeinw938OgwBSa2n9cCdsN9w8H3z2f96Wl1vwn7k8PgX+/Ng/4i6SdEVL4JjWDgOHDm/&#10;c6lROIaqUYrhm8RwLjwmSGwiLicHw0Nyey4QJdIqjCnvGog6/GAB8fOSWD0JT75VxOBCZ46W4T1w&#10;/ImEgYb7RTPG24ntCWlhKdxfRN1MmT49mQgpKaipiN0Oa4I4HI6+HMcd9hNKiqilpaUYNkXimlyT&#10;cwkRhFDIHKMzOmdpy8+/qJ+BfRaGUqQ2qYD9+jeMCe8/qZBck7MKfp5l11huSbt+7iL4ORGlbrib&#10;/PkwzZlWgX8fZUDLCB8R595SSwvlsN9wUOpFEIoRnod9I7FBou+pjD7eukYYXJLLjI5tTbCGhF32&#10;LUSQSUp3Lzl/jwhBkLNo9HNu9RMsQFEUjRo1Out/NLo54+D4hqgd38a+F8wOdbpGkSUxKAPPaBne&#10;BS901OTAUQuIB0bdOXDUwvfy84txtpwYw9PqaoEhIIk9LMcsSx3u5iV++pJcz5fNM2DfiLpJGz7z&#10;ulS95Rgcw8JRnIVES1cQY6gapRjhAXhMkNjk2COFG4nwkMx2DUSJtPIjXecCUUfWG4ifl0Ix+NW1&#10;TyTyULTwLhx7IuHAEXOJ8bo7MwuWE9tDxbfKM2jnb+H+IurFZDKNhSElZWUDCtGVlpYugIGkSMtx&#10;3G5YJ4LEE7nGijthEEIpdSbnSlhPtJBUYLbAUIocXmlgMZSiQnRG51T4eZZdY3nnPdzU6+eXw8+J&#10;dgpH/nyY5pgq8GUMGdAywkF47i2xrZmTBD3sNxy0EysyKZo/4KcvqX0P9o3EDpd6625M9NZ5YHhJ&#10;Dn91uu7UJb7tF66K8kbpsIQm+7+IIJNUNtnxHiSCAK7JY3+RrLPVwIABiqJo1KizOuDYhkQDp7ct&#10;+jEMVdvSGZBSiPx8x0UUw5eq5U16aOZEB/HAqCcHjrmz17egkejC0+pywxCQlHoOupbBPqXA43Zp&#10;O9zNB2B/Utt+cH8p7BtRP6l5lqfg+BWug/LvIcZQlXpQy/AGeEyQ2ONI9SQLDA/JbVvVFOIcqtU5&#10;srUzEPUwQ/y8VLatn4RLV6gIiuYf8jP2KG7aCCsxVvtT/DmKdhLb+5XmK+H+IuqFnc6ayZCScprM&#10;5iJYkz8cDkc/u93+NxhKiqQcx/2X47h8WCuCxAu5LL8QBiGUs6IY1hNN9CtgXTCYIrVJBvYN2C8S&#10;ebKmVPUlP8/yKoawzvWvmTTzgs+eHIGoXFMFvowhA8Q5t/RuhH1KgZYW/uinL4nlj6Yxjkth30js&#10;0Mdb9yAML8nlld/Vrof9J+yyLyKCTJLJ7Ul48+6rYJcIEu8k586lk/W2ViJkgKIoqn7/njx8ngaO&#10;a0g0IC6Rdy4QJS6dFwEopnIURfN/0jK8l7zwiZwUXeFLGzWPeHDUnYPGlp6gDPyF61EjUcvBg//4&#10;ZYe7+QQMAUlmq+tf3319QLbluzrcB6qJPiX3QDXsF1E/A/SWeXD8Cte04bN8GeOXEuOoSt1KmR3/&#10;A48LEluI4SQYHJJbWMM5Wp0j2uQMRB15mMFZAlQERfN3+hl3FJb3pebNIsZqfw4ctdDP9t3Jt2oN&#10;TpwSOEowmc3zYUhJSacVFWXBmrrDbrfPhKGkSMtx3P2wTgSJF3JNzrlkEEIZc0wVI2A90USSgV0A&#10;A0zSy3YkGVgd7BuJPDkm50b4mZbTroEoEQ1Tcvjc52TolKXEz0uimceXMSQkfXLl5eQ5t3RSjHCK&#10;MqxOg/1Kgbj6A0Xzp2GfUjuY4XGZ0Bgm0bdVXDrvdRheksNrvq/57BfeLdfAGhJ2cbvJMJNENnG4&#10;ugKC+CFZb13lJ2iAoiiqXnW208k62y1wPEOigVM1Y7ssldeW4KuJ6LrGWoNzspYRWuCFTyRNH3s3&#10;8eCoOzMnOMRt9g8urLzghgQSnXx71HUtGQCSzvbW5nthn1LiOXSgwNPq+h72K6Ued/PLsF9E/SSP&#10;mDkoRW85CMewcE0bOdeXObH3ZZfUIMU4rfC4ILHH0erCPTA8JJc9LV3XumKcRtZaqifh0hUq4uyy&#10;0OS4o6SUoZwYo7tzUP5iYvuepBjhMbjPiDoxmc3LYEhJQf9TXBz4cuILFy78ud1u3w5DSRF21113&#10;3XUJrBVB4gGdsWIWEYJQxIq2bPaBK2A90cQ149mr+xWwb5MhJmlNotl7YN9I5BGXsCM/1/I5zFR+&#10;wfJPyZPmaa5m/vCt+Bm5zriC+HkpzJlWgS9jSMiQwtVD4Pm2pNL8g7BPKdHSwm6iT4kVr69gv0hs&#10;0cdbMxmGl+TyEm8tGVB6025KaLJ/S4SZpLCJewZ2hyBIQsKA3NnpyTrrm0TgAEVRVLVaH4djGRIt&#10;nKndeD4QdaZGFQ/TqPz1ieKDFnjxEykpw0riwVF3UoYHzm7DCE0UUzEK7hsSXZxobc6BASDJbHV9&#10;+N3BlgzYp9R43K6nib6ldS/sE4kOUvWW5+EYJoXpo2/3UYZVxFiqNimGb8oorJRthjZEHRytLlxG&#10;hIdk8ugjk1pg/10RZ6ySKxTVUxgLUZ4fAv7EuKOkwZy/ZowrI7bvSYoWTmD4PzowsezDfoJKymg2&#10;vwLr6Q273Z7nJ5QUUcvKyvCaDolLdCx/CwxBKGPFO7CWaCTJYC6FASapTSpg8eUkFaL4snl+Zms6&#10;F4qSLRBlqlDF/eNYQUsLY+H5tlTKOTvUOahCfg7sV2ozaeE22C8SeyQqtHTelf+tfR723cku+w4i&#10;zCSVTZzszwAQJBoZkDdnNhk4QFEUVZ8andWVorfiPcKoxLexb+esUOeXy9uqqgcbmQbnVC3NH4YX&#10;QUob6Bv2aSNsYFv+2SG0cxDcLyR68Hz5yUQ/ASBJ9Bx0KbI8ZYe7uQT2LaUet+tkx1ct/WC/iPpJ&#10;zbMsgOOYVA4aG9xsI5FyMCM8AI8LElsouWyeGHaC/UN+CEW1wW2lsK2ajugsn8iPUIxQDMcbpc2Y&#10;cC8xNndn5sT7ie17k2L4BrjfiPpgzewOIqikmGxIsxHY7fZHYSgpknIcF9J+IEi0ozM5fw9DEEqY&#10;YyrfCmuJRq4qnJ7er8D8EQwxSWlSgfm7KwymqF5eMFbJMTlb4GdbLvVTyv1eA6RPvm3UsGkrv4E/&#10;L40V+DKGhFC08/fwXFsqKYZfB/uTmkETnVdpGeE92Lek0vwa2C8Se1zm29G3j7fODQNMcvgL79Pk&#10;snm7OSMRZJLKJo6H3SEIkpCQkO+4SKOzbYHBAxRFUbWpybWVwSEMiRZOb1vUZXaoXh/iRQKKqRxF&#10;MfzTxIWQglI070sdPot4eAQdOHqhv20fpwyrfwX3C4kOjrs/scAAkDS62tpaWvrC/uTA52u4yONu&#10;/oKsQTo97ubBsF9E/aTqi4el5Fm+g2OZVGaOv5cYE9Wm+LbkYEMlvqUV44gzN8HwkBwefaQwoICI&#10;GFySIxR1uJq+YLkMJHJQBmEBHG+UdtDYUmJc9mfa8Dk+iq4gtg/ETMY5E+47oi5MRewbZFBJGY0s&#10;uwDWEwgcx+VzHPclDCZFSo7j9i1ZsqQ/rBNBYh2ll/0657Bp5Yq8OKQESQbzChhikl4Wb8qqEPFz&#10;DD/bctldIEpEnD0K/rxU9tQvEhxaA78InmdLoRKzQ51DW1i5HPYvpRRT+TTsE4lNEr31s2F4SQ4T&#10;vbUO2HfCm3f3Sdhl/5gIM0lhk/2DhF32q2GXCIIkJPTXzR2v0ds+g+EDFEVRtajR2165Js+Gf8ej&#10;ljO1DT/ODlWj2ptOmnzHxVqa3w4vhpQUPjzy56D8u4jtOqWFcrhPSHTQ0epaDMM/ktjqWgz7kpOO&#10;1uZ7iRok9MQh1w2wTyQ6SNVbPoRjmVSm5c3unGGPGBPV56vwuCCxxbHqSVUwPCSPhRth390hhpfI&#10;7cPzyMPMItgPEhm0DF/pZ6xR1EFj7iTGZX8OHLWA2DZgaf61DHrNlXD/EfXAms17YVBJKU3TTYWw&#10;nkCx2+0CDCZFUo7jZsAaESTWGWYqnwIDEEqYw1bEzPftiknmfkkG9iQZYpLOJAOrypcb4x0ll80T&#10;+4L9d2WYqXws3EYKc6ZV4LWHRGTSzmXEebYkVlbDvuRiCFNxjRjAImuQRorh98I+kdilj7f+URhg&#10;ktqkU3Xv/9r7lz6w74QmbhMRZpLMslmwOwRBzqLRW5fDAAKKoqgq1NlOanS238NxC4kWTtWMPR+G&#10;EpfN89Wo+s2ezgsrWqiFF0RKKC4jAh8e+TNjPEds2yktnKEMwl1wnxD10+E+UA3DPxLo8rW0XAz7&#10;kpO2g67fetzNB/3UIoknDjVbYZ9IdJCaN7McjmVSmj56UcgzjyhpJu2cC48NEjuIMzLB8JAsVk+q&#10;gn13hyxL+VVP2gH7QSJDpGc3FRWDTnBM9me3gf5ApYW74f4j6sBqtf7MVMQehUElpTQajQNhTYHi&#10;cDj6chx3GAaTIujLsEYEiXWGGZ2TYABCCXNM5dfBWqKZpAJzFQwxSWlSAfv9byYW5cF+kcijzLJ5&#10;gS1dJ0coKpZmc4s0FM0/RJxjhystfDK40JkD+5ITLSM8StQhmXwr7A+JXS711un6eOv/CUNMUpvo&#10;fcoE+0540z6bDDJJZBMX0KziCBKP9NfNHpCsszYQQQQURdHIq9hLBogcnKnd2GW5vKh4gEYxq83k&#10;BZH8Zky4l3h45M/MiQ5i23OKb8lk0vxEuE+Ieun48pNsj9t1EoZ/wtXzZXNE3nj1tO5/FNYima3N&#10;98H+kOhggK6EhWOZ1A4aew8xJqpP/i2KESh4fJDYQYll845UT7LAfrtDjkBUoEv2IfKjpfn3yXFG&#10;WdNGWInx2J8Z4+3EtsFIMcI/hxSWD4HHAIk8U6ZM6QtDSkppMrOHYT3BUlZWdqefYFKk/KasrGwU&#10;rBFBYplhbEUBDEAo4OfDJjt+CWuJZq6kTaOTDOxhGGSS0qQC9h7YLxJ5ck3OKj+fcUnNMVYEPEOY&#10;1Mtg5pgqouJecjSgpYU98Bw7XMVZp2A/cqNlhN9pGd4La5FG3jv4d2uTYJ9I7NLHV2+BASapTfTW&#10;b4H9JjQ4+ibs4k4SYSbJLFVkGUsEiUaS8+YUJ+utXj9hBBRF0cios36crJ+jh+MVEi34NvbtnBXq&#10;x+XyxsIfUSOUQVhAXhDJb/rYu4mHR/7UGnqbBYX3DDZUZsD9QtRHx1ct2e2t+xuI4E/YHnj64MGD&#10;EbnBe/zQ/jyyHmk84W5+DPaHRAfJI2YOStFbTsHxTFKHz/FlTrjPz5ioLilaEODxQWIHJZbNO/xQ&#10;4VTYb0/A7cP1aHVhQG+II/IiLltC0cIxOMYoKVWwkhyLuzFz4nJi+6At5CvgcUAij8lkug4GlRTT&#10;bH4F1hMsDofjIrvdvtdPOClS4jLoSFwxzCRIPqNMAMbkUtb9CthHYYhJUgvMz8M+kciTa+az/XzG&#10;pdXoDPiFCOnrCWx2KqRnxBUFiHPrMKVo/p3Mic6QZ+oMBy0j/AXWI5VUAZ8N+0NiGN/GixO9dU/C&#10;EJOU/up0nTvR9xT5rKaJe4IMMknmCtgdgiA/kqyz/ZkIJKAoikZKnQ1fPopqTm2desFyeVFAHrv6&#10;FxTD/x1eDClh+pjbiYdH0LQRNmK7bnyVmoQXcGrm+Jdf/trjbt4EQz/h6nG7vj3R2myE/SmFz1f/&#10;U4/b9RKsSwo9rc34ZmAUk6IveR+OaVKbPnqhjzI8AMdDdUnzh8U3GuHxQWKDo9WFy2CASGrFpflg&#10;vz0hBphgG+GIgSh1kMlUXkeMLworzloKx2H/ziS2DUVxJlTKsBrfdFUZxqIimggqKSYryXTSpaWl&#10;jJ9gUqR0OxwORZe9RpBIMszIjyQDEDJrrHgI1hEL9CswFSYZ2JNEkEkqC9jjVxWY8T6TCpF72bwc&#10;k3Mj7LM79FPKk+H24Sq+CAD7QQInkxaKKJr/Ep5bhy+/CPalFFpGmEHWI5G0EBUvdCPScYn3qXGJ&#10;3rpPYZBJUr11t8N+E5pKJ/sJMkljk/2LhAbHRbBLBEHOMkA3d3SyztZMhBJQFEWV94WU4XN/A8cp&#10;JJoQl8j7cXYoxafQDQWKEVjiQkgReV/ayLl+HiBd6MDRC/1s2400/2QGveZKuI+IOjjhdq2AgR8p&#10;9LS6Ar5RJRcet2s+rEsKPa3Nu2FfSPSQmmfZDsc0ORyUfxc5HqpMihaeycrHm7qxRtv6SdlSh4+g&#10;R6sLA16u4hxy1CQuxQf7QZRFSwtGOLYobcY4jhiD/Tlw9AJi21ClaP5xeCyQyGI0my1kUEkZTWbz&#10;YlhPqNjt9pf9hJMiJb7RjcQNvzWt0sPwg/xW3AbriBX6FbDbiCCThCYVmGP22EUzci+bN2xaecD3&#10;dMXwEtw+bM34wmeoUJP4flpacMNz6nClGH5vfn7kwhaDJjqvkmMJQFGK5gNeoh6JHRJ99aVEiElC&#10;E71178I+E3Y5fpWwi2siwkySyRXBLhEE+ZH+eutSP8EEFEVRRb1Wbx0Fxyckmvj+yezzYShR8Z+j&#10;AC0jbIQXQkooLiMCHx75c1D+YmLbXlyd4HD8P7ifSGQ50dps63C7TsDAT7h6Wpvf6/hy/3WwP6Xx&#10;tbRc3OF2tcH6wtXT6nLDvpDoIUVv+SMc02Rx+ExfxvgyOBaq0Mi9TYlIjxgQEsNKMDgkteIMVLDv&#10;3jj6yKQW2E64iuEv2A+iLHIsexGs6fmLyTHYj+ljJAyq0vx34gsM8HggkSOSgSixb1hPqHAcl8Fx&#10;3Ck/4aSIWFpaiucJSFwg/fJavTtsakXM3nBMmmAaC0NMklrAxuRyg9GOGFiCn3Mp1RmdAS/ZLUcg&#10;apipHGfsCYGs61dfrWX4euJ8OlxpoV1bWDkd9qc0FCM8QNQmgRQtcLAvJPb5hbfu6j7eur/BIJNk&#10;eutOX+KrnQj7Tdhl58ggk0Q22fFlIgTpgQH6WUkanbUOhhNQFEUVU2ddCccmJNo4U7uxSyAq4LXm&#10;IwllqNBRtPA1vBBSwkEBvmGfMd5ObNurNI9rT6qIE1/sv6ajtdkDwz5S6GndfzPsL1KcONS8CtYX&#10;rp5W18m2thaclSRKSc0rWQHHNNkcMdtHGcrJ8VBFUjTflj658nJ4nJDoRIml8sSZnoJdLk9EjqAW&#10;BqIij5ZxrofjitKmj76NHH/9OGhcCOevPfsXKn99IjwmSGRgi1gOBpWUk30U1hMOdrvdCYNJEbTd&#10;brfPgzUiSKzx2ynlQ2D4QU5zTM7jOdMrr4V1xAxm80/7GdhniSCTdH51Fc0Ogt0ikUMMC+WaKtrg&#10;Z106K9qCXbKObCM8gwlkIT9CMcJjfs6jJZB/EPYVCQbR5cniktpkfeGqjv1DlKePt/4WIsgkoYne&#10;Oh72mbBr6ZCfN9ndRJhJErnPE97iKNglgiA/0j/PNjJZZ3uPCCmgKIrKrc5Wg0vlRTu+muSE0zVt&#10;Py6XtzUqLlwzaecy8iJIGdPHLCIeHvkzc6KD2LY3xZAXxQjFcH+RyOBpdf0JBn2k0ONu3uT76KP/&#10;gf1Fim+/co3wtLqOwTrD9bvDLRmwLyQ6GKAvXgbHNDkVx1UtzRNjorrEG22xgBhSkmNZOsLqSTtg&#10;34Fw9JHCBqKtMD1cTeNb2hGGYvgXyDFFWQeOvJUYe/0pzoQKtw3XwbQwFx4TJDKYzGYnGVRSzO9M&#10;ZvN8WFOoOByOvna73e0nnBQROY47WVZWFrMz2SCISA7rHATDD3KaY3LG/DLsSQVmi58gk2QmFbCz&#10;YJ9IZBCDSjnGij3wcy6lOaaKoK9BpA5o5UyrwFkTg0S8DyxPWEh4fbChUjX35SiG3+ynxjDl62A/&#10;SPzQx1v3Fxhkksq+Z2o/+qWvvh/s8+dN3CYyzCSVpQtgfwiCXIhGb7NodLZ2IqyAoigqn+/2z5kz&#10;Ao5HSLRxqmbZj7ND1eyB/1mNDB7/QBJFC++SF0HySxlW+dJG2oiHR4TDS3yU4QFi+8DkP6QMPAP3&#10;G1GW9oOuqTDgI4mtzZ42996gZw2Rmw538w6i1jBtP3gAHwpFKal6SzUxrslshvSzkkgqxfAdmbRQ&#10;BI8VEl0oMTuUaKghJDkCUUeqJ0m2TBUSGlqa/zccU5SUost9qcNnEeMu6UxiW4ls0eQ7LobHBVEe&#10;UxG70U9QSTFNRazHZDLlwLpCheO4hTCYFGHf4TguH9aJILFC7jSegeEHWTU6t8AaYo3/nWi+rJ+B&#10;fQ0GmaQyycA+AftEIkOuyVlFfMYlNpTZmTAQFVkow+o0Lc03+jl/Dk+a/05r4G+B/UUS8V43UWe4&#10;0kLMB2eR7kn01rEwyCSlYvuwz4S3uHG/aCr7jgwzSSH3EuwOQRCSZL3tAT+BBRRFUTlsS9bZVHVO&#10;jYQCnB3qdE1UPDCjCoUS4gJIITPGL/Xz8Ih04EgbsW1w8i5cnilyHP+6eWCHu/l1GPAJ1x9mYSqB&#10;/akBz5efTIT1hqualgVEgiNVX7IXjmtym5Y325dJl3eQ46Ga5D/Mz3dcBI8XEh20VU3pq8TsUOKy&#10;d7DvQDn2SOFG2F64HnmYwYcSEURcLo4cS5SVKlhBjLn+HDhqAbGtdPJl8NggymMym5+EISWlNZnZ&#10;N00mk2RvVnEct9tPMCmSfuhwOHCZSCRmyDXz/XJNFXNyTc7nYPBBdo0Vd8J6YpEkA7sABpkk9MCv&#10;xrNXwz4RZdFPKU+WOngEzTE5W2C/gSBuB9sKx2HTypfBPpDuGUwLAnneLIWV1bCvSDNs8oZfUgz/&#10;d7LWcORdsB8kfviFt+7qPt66f8Mgk1Qmemu3wT5F0nbe+yoZZpLE0wlN3ATYH4IgF6LJnddPo7fW&#10;+QkuoCiKSqpGN+d+OAYh0ciZ2o0XzA7l2xjUOvORgmKEp8gLIGVMz7+LeHjkz/TRC4ltQ3DroInO&#10;q+D+I/Jz4lDzKhjukcL2VpdqHwZ69+//eYe7+f9gzeF5gIP9IOonbbjFDMc0pRw0/t5HKZo/7Wc8&#10;VI+FlXZ4zJDoQKnZocR+YN+Bcqx6UhVsL1wxEBVZtIbyLGIcUdiMcRwx3vpTPM+F20olxfB7hxgq&#10;h8HjgyiLqYjdDgNKEfJds9ksSWiI47ipHMcd9xNMipgcx/3pjjvu+BWsFUGiCR37AJVjrOByjc63&#10;YOBBMafFx8zZv54446p+BvNbfsJMkphkYKfDPhFlEUNCxOdbYkMNIkm9jF+OybkR9oH4R2twTqYY&#10;4RA8b5bA+iFMxTWwPzVAGYQFfuoNS3xpLb7p462vhkEmqbz0TO3pX3ifJr5LV+wqM/+kiQgzSWMT&#10;x8P+EAQhSdFbRyXrrO/D8AKKoqiEbk0fZsWJa6KeUzVjfwxD1fo6/zkKENc+hxc+Spo6Yjbx8Mif&#10;6WOkeaBEMcJj8Bgg8vLN5640T2vzKTLcE7aqn+7fc3D/Ij91h+EB1b2RhvROir6kHo5pCtmarps9&#10;gKKFh+FYqCYpWmgezDhxOZwoRJy5CYaFpFacgUqciQr2HShyBKLCCWgh4aOlK2k4jihtev6dcLz1&#10;q9xLl1K0UAWPD6IsrNnc4CecFBnN7A5YX6hwHFcFQ0mRluO4VbBOBIkGzs5kIy7tJe9sNoFImeNn&#10;trUkg3kJDDJJJ7se9ocohxKzQ4nti/3AvgMh1+hsINsL3RxThWR/32OZIdeX/y9FC8/A8+VwpRhh&#10;12CaHw77Uwvi7LkUzbfBusNRXHYQ9oPED5d6a+k+3rpTMMwklYne7X5fihzYcO/nRJhJErnDCQ0Y&#10;8kOQQNDorSUana3dT4gBRVE0LDU669sa3dw8OO4g0ciZ2oYus0NFzcUqxfCl8MJHKTMnLiMeHHWn&#10;pA+UaP4eeBwQ+ehwux4hgz3h6Wl1vXDy0CcpsC+10d7abIS1h6OntfkvsA9E3URydqjUvJKnxRoy&#10;mcrrKJp/hxgLVSRFC5vwLcToom39pGwYFJLF6klhBT5kmcUqzJqQ8KAYoRiOIUqbNmoeHG/9mjlx&#10;BbGtlFKMcCqjQBgMjxGiHKoKRHUun2eWZHziOG4wx3Fvw1BShP0vx3G3w1oRRI2I57U5pgqjOLNL&#10;jrHiKAw4RESjswnWGctcNWF6er8C80dkmEkCC8z/+hVz06WwT0QZlJgdKpwQEgaiIgNF8xZ4rhyu&#10;nefaTIXqH9xQNF8Daw/HTJqfCPtA4os+3vq/wCCTZHrrGxO8db+AfRa/uGw+GWaSyCZuKuwPQRD/&#10;JOttD8AgA4qiaFjqbEcH6K03w/EGiUZOb1t0Pgx1uqYt4fsns+GPqBWKEZ6HFz5KOSjA5fI6HyhN&#10;cBDbhypF819rC/lb4LFApMfjdo3rcDcfgcGeMN3XcdBFw77UyA/7D+sPWY/b9S7sA1E3qXrLq3A8&#10;U8oUXfH5Zb0oAz8HjoVqk2Kc1guPHqJmZAka+VEMXsG+g+HwQ4VTYZvhW4jLVkQQihGWwPFDSSnD&#10;Kl/a8JnEmEs4YraPosuJ7aWWYvjN8BghysEWsdUwlBR52aWwzlDgOI71E0qKqBzHnSorKxsFa0UQ&#10;tdAZhGIrZki9ZJYU5pgq4m627CSDeQURZpLIJJq9HvaHKIMS369hpvKQZ/0Xg5CwvbA0OhtgH8iF&#10;UIbVv9LS/GvwPDls6cqoeKFW6lnBxftHsA8kvrjEWzuDCDJJaKKv3u/5vP61+w4QYSYpbLI/AftC&#10;EMQ/mtx5/TR6Wz0RaEBRFA1Rjd6Gq23EBGL4SQxB/Tg7lCRv5SqBdlJFJkXzx+CFjxJSdIVv4Mhb&#10;yYdHfkzLm+mjCh4g2ghHihY+EJdcgccEkZaO1ub1MNQTrp5W112wH7XSfnBfBqw/LFubPbAPRL2k&#10;6ovHpuot38IxTSG9qSNmXjCtu5bmt8OxUE1StPBFVn5VyEujIcpy9JFJLWRQSGKrJ4X9NrQsgSgJ&#10;6kJCR1wmDo4fSppZsKLNz5hLmDZqPrGtPPJeysDfCI8Togxms7kfW2T+ggwlRVaT2TwX1hos9fX1&#10;P7Xb7U/AUFKk5TjuH2VlZSE/qEYQORCXosuZVrEox+RsIcIMKnGYsWIBrDvWuYoxXZdUYP4PDDNJ&#10;YgFbAftD5CfXzGfDz7bUioEr2G8wnF0ik2w3VMOtJx7IZPibyXPkMKWFqLnm0zL8KqL+cKQFfGgV&#10;51zi3ZbUx1v/JgwySaa37mHYp8iEV5fdTYSZpPGLhCYuA/aHIIh/Bujmjk7WW/fAUAOKomjQ6qxP&#10;XpM361dwnEGiDd/GvglnavZ0CUPt6fx3UYKWEWYRFz0KmTHhXuLBUXemjZhDbC+FFMPvxYfv8tF+&#10;8JPRHa2uQ0SoJww9rc3Per/5PGoGz5PulmS4D2F70PVb2A+iTlLySgQ4nillit7igvWIS+dpGf5t&#10;OBaqS74S1o2oD6WWyxPDTLDvYGmrppNhu2GLgaiIIvWSEMGaOXHl9rQRtl7DroPG3ElsK5s0/5L4&#10;Zjw8VogyGI3GDFMR64KhpAh7imVZFtYaLPfcc881HMe1wVCSCvzQ4XAkwnoRRGlyzXy/HBO/ItdU&#10;0QZDDKrTzIc162a0kmRg1xBhJglMKjA3JTgc/w/2h8iLEsvl5RrLLbDfYJC6RjFoCftAfiSNWXcp&#10;RQuvEOfHYcl/SBlW62BfakVLC3eT+xCGNI+z6SAJfbx1dxJBJolM9NYduNRblwb7FBnx2n2f+Qk0&#10;hW8TNx/2hSBI92j01pJkndVDhBtQFEUDd/eAPFvUnFMjPXGqZtkFS+WdqomqN1W1DP9n4qJHIdOD&#10;WC4vfdRCYnvJpIUt1CS+Hzw2SPh4Wl0biTBPGHpam08dP7Q/D/ajduB+hGv7QVfYAQFEfgbm3XJ1&#10;al7Jv+B4ppg6y/2wJhHKIJRoaeF7YixUiRQtHBvM8NNg3Yi6OPIws4gICUmsOANVW9WUsEPLYhuw&#10;7XA9+kghLlsRQSia3wnHDkU18Kb00Ys2EeMuMGM8R24rp7RzNjxWiHL8MFPUXj/BpIhpMrMnzWaz&#10;3+UogkGNS+f94PMOh+MiWC+CKMF17Ko0cRaYHKPzJAwvqFKj0yMu5wf3Ix64kjaNTjKwh2GgSRIn&#10;svmwP0Re5J+FraIta0p4L07qjM6pZLvhWNEG+0B+JJNxziTOi8OUovk7YT9qRlziDu5DWNL8W7AP&#10;JP64zFs3INFb9z4MM0nlJd46vwGl371y/71EmEka8cU2BAmSZL11lZ+AA4qiaCAe1uTOwRUNYoLT&#10;NZYfZ4aq9XWGo6II8WYYRfNtxEWPQqaOmE08OOrOQfl3EdtL6WBaEODxQcKjvfWTTI/b9RkM84Sn&#10;6xHYTzTgcTe/R+5L6HoOupbDPhD1kaIvngHHMiVNGT5zMKzpHBTDr4PjoJqkaP75oQXCb2DdiHoQ&#10;Z0iCISGpPVpdKNl51dHqwjbYfjgerS7EZSsiCMUI++C4oZg0/11GYWX6oBEz+6SNWnAIjr1dzZy4&#10;jNxeTmnBjTOfRhbTDJPWZDZvgsGkSGoysx8ai4p+B2sNFo7jHvMTSFKDK2CtCCInuSzP5JoqNuQa&#10;nV+ToQX1mmOseAbuSzyRVMA+SoSZpLCAXQr7QuRDieXyxNmdYL/BgoEoZdHSwh7ivDgcaWE37EPt&#10;UIzAEvsRppp8x8WwHyT+6OOtXQSDTFKZ6K3v9rum//t9zX4CTeHanrC7VA/7QhCke/r/ds6VGr11&#10;u5+gA4qiaM/qbPfBMQWJRr5/MrtzRqgfA1EN0bRUnghFO2+AFztKmTG+jHho1JODFHjDPpN2zoXH&#10;CAkdz8H9i2CQJyxbXV953K5xsJ9owNPq+jOxP2HY3tpcC/tA1EeqvuQJOJYp6Guwnq6ID8y1DO+C&#10;46CazGT4xbBuRB2IMy5JHTCCiu1LMTvUOcQAE+wjHDEQFTny2NW/oBjhGzhmKCVF8++cqyV9zF3z&#10;0obbTvoZg32pw2f7KEM5sb388qsuPGKI0ogzRZnM5ioYTIqkJjO721hUFNZ5dFlZ2bV2u32Ln0BS&#10;pP22tLR0HqwXQaRmmKl8bI6p4mUyqBAlGitK4T7FE1cUmLOJMJMkst0+zEWkJ2daxSLisy2x+inl&#10;ybDfYBHbgO2GK+wDOctgWriePB8O2xmwH7WTUSAMphjhlJ99CV1aiKpVMBB5EJe1S/TWvwfDTJLo&#10;rf/uEt92v5+zgQ33zfETaJLAMjvsC0GQntHobcnJequbCDugKIp2oxikTIjTGapjC19N8gVhqNO1&#10;LZ3/LsrQ0nwFcbGjkOljbicfHPVg5gT537CnaP7QYIa/GR4nJDQ8B5tfhkGesDzU/EfYR7Rwwt18&#10;G7E/YehpdeGDeJUzaMTMq1L0lgNwLFPKFL2l1zeVtYzwO4oWDsCxUDXS/CcUUxn2Mj+I9LStn5QN&#10;A0LSW7gR9hsOx6onVZF9hK64nB/sA1GGoQXCAGK8UFCK5h/vWs/A0Yvq4RgsOnDUfGJbJaRo/stM&#10;xjmha41IZDCazaUwmBRh94phLVhnMDgcjkSO43b7CSVFVI7jPHa7PQfWiyBSIAahco3OBhhOiDZz&#10;pgndzh4bL/QrYLeSgaZwZTuuKjBnw74QecgxVeyAn20pFduHfYaCuOQebDtcw13GL1bR0vyD8Hw4&#10;PPm6hATfT2A/0QDF8P8g9yd08cVh5ByJ3rolRJhJKr115bC/cwxqXPoOGWgK0yb73xN8jv8H+0IQ&#10;pGf66+Zcr9FZ/wVDDyiKolCNzlbbP+fWFDiOINGGOAvUmZo9P4ahato6Z4uKQrQ0/wa82FHCzIJV&#10;x4NZLi8tb6aPMqwi2pFDiuH/OdhQWQCPFRIcHV9+kg1DPOHoaW0+1ebeG3Whw3NIfTxEv/rqo0TY&#10;D6IeUvWW6XAsU8qUvJLvU/KKR8Ka/EHRvAWOg2qSYoTnYc1I5DlSPckCA0JSK4auYL/hIC6/B/sI&#10;R3EGK9gHogxaQ8UIOFYoKu28vWs9+fmOi9NGLdgHx+L0MXeS2yokRQubutaIRA6WZWeZzOzHfsJJ&#10;EdFUxD5bVFQUViiC47ihdrt9OwwlRVqO494oLcUlMBDpGGZ8ICOqZ4TqqtHpgvsXj/QrYFky0BS+&#10;SQXm+bAvRB5yTM4W4vMtoWIAEvYZKlLXioEokiHXr0nRMsJ+eC4cqhTD/1dLC0bYT7QgvrgB9ykc&#10;KVqogn0g8cll3roBid76d4gwkwSKs08leuuugH128saSsUSgSQrftEt6vwlB4oVkvXV6st56AIYf&#10;UBRFz6uzvpiss2XB8QOJNs6GoXZcEIY6tXUq/LFogDKsToMXOkpJ0c6HB45a0AIfHHXnwBFziTbk&#10;lKKFV4YUrh4CjxkSOB3u5koY4AnL1uidHUqkraWlr8ft+g+xX2HoOXTgJtgPoh5S9Jb1cCxTyhR9&#10;ycuwnp4Qb3LBcVBNUoX8HFgzElnE2ZtgQEhSqydJ8mZ2Vw4/VDiV6CcMMRAVObQG52Q4TiiqYTWx&#10;7FjGhNL0tOGzz3QdizMUWO65JykDz8A6kchgmm4qZM3mv8FwUqQ0mc0106dPT4V1BsMPM0W9AUNJ&#10;kVacvcrhwCm5kfD4YWaXB3NMzlMwkBC1GsstcD/jErP5p/0M7LMw0BS+7DbYFSI9cixD19UcY4Wk&#10;M3FLPbMcBqJIpH7Bi2L4BthHNCHO6AT3KSxpAZcERc7Tx1t3JwwzSeWl3vpu73H/ZHfZViLQFK67&#10;7U7YD4IggdFfZ5ul0Vm/IkIQKIrGvRq9rbF/ni2giRoQNQPDUGcDUVF7U4mieRtxoaOAFM1/m1kg&#10;jEkftXgofHDUnQNHLSTaUcBX83F9y5Dw+Rou6nA3H4YBnlAVZ4f65nNXGuwn2vC4JV5C0H2gGvaB&#10;qIM03U2XpuZZ/gnHMqVMySu5B9bUE5p8x8XijS4/46A6pAV3Vj7e/FUTYmAJBoSkVAwvwT7Dpa1q&#10;Sl/YTzhiICpySP3gIzh5T3fnhwPH3LE+tcu5beZE+Zd77sVXB010XgXrRCJDUVFRlqmI3QzDSZHS&#10;ZDb/ecaMGWF9PpYuXTqQ47g/w1BSpOU4rsrhwGUwkNDIneacnWuqOAyDCFGr0dkg5Yw3sUBSgdlC&#10;BprCM8nAfnaVYfq1sC9EWnRG51TiMy6lEgcHc03OKqKPMBQDYbCPeEfLCM/6OQcOWYpZbYZ9RBOZ&#10;tHM03KdwpBjhmyG0cxDsB4lPfumr79fHW/d3GGaSwkRv3WbY33maSif/tIk7QYSawrGJey9h1x2/&#10;gl0hCBIYyXrb7cl62wkYhkBRNI7VWd/X5Fnx5dyopzMMVdtwQRjqTE1UTxurZYT18EJHCSmaPz/r&#10;Q3r+nZWpebNPwYf50EH5i4l2lJBieP7Co4YEQvtB11QyvBO6HrcrJoI/J1oPzIP7FpaHmt+CfSDq&#10;YICu+Ho4jillit7iGTDckgtr6g3KUKGjGOHvcBxUizhVu7o4+sikFhgQksqj1YWSvpl9DqkDUaKw&#10;D0QZKIZfCMcIpaRo4RlYT1cGjrn9NXEsThs+20fR5cT2SksxfCmsEYkcLMteYTKbV5mK2G9hQCkS&#10;mszmh66/8cb/hXUGw+LFi/vZ7fa1MJQUacvKyhbDWhGkJ3KmCYNzTM7dMIAQrYoz3eSanJPhfiIJ&#10;Cf870XxZP4P5bzDUFK5JBewM2BciLTnTKhbBz7p0VrRJPQOT5AEuM49LPHVB6pUPKFp4F/YRbVD5&#10;jkSK5t+B+xaWBv4W2A8SvyR662fDMJMkeuu++qWvvvsxbpe9hgg1hW3pRNgNgiCB019vXUoEIlAU&#10;jUs1OqtrgM4a1S8WICLfP5mdcLq2JZbCUCJahm8kLnIUMJMW5natI330oqfhA31oxrgILTlCC2co&#10;mr+za71I73jczQIR3gnDWJgdSuS71pbMjlbXIbh/4XjCfUAH+0EiT2qepRyOY0qZoi95DtYTKOLy&#10;ShQt/IsYC9UgLbQPpoUiWDOiPG3VdDIMBknp0erCZbBPqRDDVrC/cITtI8pA0fy9xBihkBQtcLCe&#10;roiz2aWNnPdl2shbiW0jIUXzHw8uXJMD60Qii8lsnmsqYvfBgFIkNJnNlcXFxRfDGoPFbreXw1BS&#10;JOU47tSSJUtwVhykVyizI1GcxSVWlscTg1BiCAPuJ3IhSQXm+TDQFLYF7IOwH0RackwVO+BnXiqH&#10;TSuX/BpEnJ0N9hOWGIi6APF+LTz3DUdxFlrYRzRCMYIT7luYrod9IPFLknfzJX28dX8hAk0SmOit&#10;WwL7O89b3LiEJvshMtQUjtwG2A2CIMHg+H8ana0CBiNQFI0vNTrbIY1uzkw4QiDRxqmasQmna9q6&#10;LJHXlnB62yL4Y9HGEKbiGooWjvm5yJFXmv9kaIEwANYzcPTt78CH+l2lJi4n21JIihFOaWkBb6YH&#10;gafV9SYM7oSqx93c/ZS5UUhHq6sG7mM4nnC7FsI+kEjj+H+p+pI34TimlCl5JWH9jaIM/I0ULXwB&#10;x0I1SNHCK1pDJS5FEWHE5exgMEgqxWXoxJmcYJ9Scax6UhXsMxzlrBXpHi0jrIbjg1IOLqwsgPVA&#10;MscunzBwzB2fw20jJi38EdaIRB5jUdEkUxH7fzCgFAlNZvMKWF8o2O32u+12+zEYToqUHMf9g+O4&#10;fFgngpxDDA7lmJxfEKGDaNTobMAgVOD8euKMq/oZzG8RoaYwTDKY37+GZX8B+0KkI8fkbCE++5JY&#10;0SbHcnTijFNkX6GLy19eiLg8NHHeG6IUw++F7Ucr4otucP/CkaL5d8X7XLAfJH65xLu9qI+37jQM&#10;NIWtt+61BN+Gn8H+ztNUVkWGmsKwyX4g4a0y4jkVgiCBk6ZbeGmy3rYeBiRQFI0bO5L1c2+DYwMS&#10;bZzaOpUMQ9XExNsimYVCIbzAUUTa6feBTOrosmvTRi/8AD7YP+tMX6bhAbItJaX59zMZ5wRYN0Jy&#10;4tD+PE9r8xkY3AlVj9sVU9PsnWhttsJ9DE/Xk7APJLJohhdnkOOYMqboLafSh1kvhzUFSybD30yM&#10;gyoxk3ZK/uYuEhxHHmYWwWCQVMo5O5SI1GEuDERFBi0t/AmODUpI0ULzkOvLA1peLIOpyNMyvAe2&#10;ESkHFzpxligVYjabE1mz+XkYUIqMbFiB6nNwHGfjOO4/MJwUQZ8tLS2NidlmEenIMVWMyDVW/AmG&#10;DaJOo9OTa6rYnDuNnwb3EemdJIN5CQw1hetvGBPeN5IJqcNFXRVnnoL9SYWUIS4MRP3IILoqWcsI&#10;B+E5b8jSlbfDPqIVTb7jYooRdhH7GIYZzOo82A8S3yR66zYTgSYp9NZ0v9zv66X6hF32A0SwKRzf&#10;5ObAbhAECY5rR8y/SqOzPeEnKIGiaIyr0dvK4JiARBO+jX07l8TrukSeGIYSA1Ixgpbm74EXN0o4&#10;mBauh7WcI3P4TM3AUQtb4QP+tBFziXYiofi2EJW/PhHWjVyIp9V1JxnaCU2Pu/mvPp/vf2Af0cxX&#10;X32U6HG7TsJ9DV1Xm8/XcBHsB4kcaXrLPDiOKaflKVhPqIjLQmkZwQvHwkjbOXsVXUnDehHlOFY9&#10;aQcMBkmluBwf7E9KxAAT7DMc5a4X8Q/FVD4NxwYlpGi+FtbSExTN27Q0fxy2Ewkphn96aIFwCawR&#10;iTw33HBDH5PZfK+piD1KhpSU01TEfsuyrCRLhZeVlf2e47gP/ISTIuXDd9xxB87agiTk5zsuyplW&#10;sehskIgMG0SL4vJ+OSbnxpxpwmC4j0jgXDVheno/A/shDDWF5UT2PtgPIg3icnHwuyCVcgaNxCU5&#10;YX+hKmed0YY4szU83w1VihY+8LeaQTRDMcIDcD/DknbGTGAMkYY+3prCRG/9MSLQFKaJ3jq/L9Of&#10;Zxe3kgg1hWOTvQ52gSBI8AzInZ+erLM+BcMSKIrGruKSmTiLaDTTuURebcuFYajalgRfTUw98NLS&#10;whbi4kZuaf5v4g1IWEtXBo9/ICl1xFxP1wf8A0ctJNuKkBQjPA9rRi7E425+mQzthOZx9ycxMSMb&#10;pL21+UG4r2HZ2lwI+0AiR4re8jgZVFLGlDyLDdYTDpSBl/YmmnTWpzGOS2G9iDIcfWRSCwwGSWL1&#10;JNnezO6KlPVjICoyUAz/dz/jguxShcJdsJbe0DJ8GWwncvK3wvoQ9cAWsbewReb3YVBJSc+Gsth5&#10;sLZQsNvthXa7/e9+wkmREt9ai3Nyp/FMrqniKRgwiCZzjBWf5pgqKocZ+ZFw/5DQSDKw9xOhpjBM&#10;KmD/CvtApKEzzOjnexGucs4OJSIuZQn7DFVcFvNHtIywnjzXDU2KFlbC9qOdjAJhMNzPsKQFWb8n&#10;SHTSx1u/HgaawjXRW/fJZb4d3d9naXD0TdjFtRHBppDlTiW8vbgf7AZBkODpnzfntxq99a8wNIGi&#10;aAyqsz6UMsx6GRwHkGjg7KxQOy4IQp21IdbCUCKdM2zAixuZpQzCAliHP9LH3jk9beR897kH/On5&#10;i4m2Iuz9sGbkR8QZi4jATgh6Wl1uX0vLxbD9WMDjdo3rcDcfg/scqh63S9YlppDgSNGXvAeDSoqo&#10;t+zT6Isl/XslziZCMfxaP+NgxKUY5x2wXkQZjlYXtsFgkBQerqYVeeP5WPWkKth3qLatn5QN20fk&#10;R1zKGI4JSjiYcebDWnpjmHXDzyhaqIJtRURa2J1RWJkOa0TUA8uy+ayZ3QGDSkpqMrMH2SK2BNYW&#10;Cna7Pcdut9f5CSdFwqN2uz0mX7ZAeiaPXXl1jrHCkWNyfgHDBdFijtH5UY7ReX+Oqfw6uH9IeFzF&#10;mK7rV8C2wGBTyBaY238zgR0C+0HCR5wVDX43pFDukJGUS/3JXWs0QdHCu8S5bijSgpsyrNbB9mMB&#10;iuZriP0NXVfGhFW/hn0g8c1lvprkPt76kzDUJIE9n7Pv4uxksCkMm7igX3xCEMQ/yTlz8pN11jeJ&#10;8ASKojGjRm/dfLVu9jXw+49EA6drLJ1L4sEl8sR/H4Nk0mu0Wlo44+fiRjYpWmgebKjMgLV0R8a4&#10;MkPa8DmdM0UNGs8R7UVSiuE7BtPCXFgzkpDQfvCT0TCsE6qeg66YDp55Wl1/gvscqh636yXYPhIZ&#10;UvMsvyWCSoppWQfrkQJxZj8tzW+HY2GkpWi+bQhTgSdeCiPOiARDQVJ49JHCBtiXXBypnmSB/Ycq&#10;BqIiA8Xwn8IxQW4pWvg41CXnMug1V1KRmJ3Vj7H4BnysUVxcfLGpiN0Ig0pKaipiPWazeRSsLRTK&#10;yso0drt9vZ+AUiT8sLS01ABrRGIX3bSKvFxTxYcwVBAt5hgr3OKsOGKgAu4bIh1JBnYNEWwKxwJW&#10;0ll7kbOIMznB70i45picLbAfORD7gX2HpLE8Ju9TBws1ie8Hz3FDVQwNwfZjBW1h5XS4v+GYWSjg&#10;7PQIQR9v7QN+Ak3h6a17BvZzAQ2OixOa7G4i2BSy3G7YBYIgoaMZbs1I1lvdMESBomj0q9HZ3rgi&#10;f14i/N5HP+KsSadqliWcqd2YcHrbos5/jhXO7tvYhDM1e/zMCrUxpvYVoGWEGfCiRm4phg/6QX36&#10;hDImbbjVQ01cTrSnAvdTtPMGWHO84znoWgjDOiF66Bv3JzH5htY5OtzN13vczd/52fcQdB09/kXz&#10;QNgHojxpeSWzyKCSMqboLZNgPVIxiC5P1jLCRj9jYWSlhT+ZzfU/hfUi8iEGgGAoSArFkBLsSy7a&#10;qqb0hf2HqlKzWiEXQtHCMWI8kFmK4TfDOoJhSOHqIVqafwm2q7QUw3+upQX83EYBRpa9nS0yH4Bh&#10;JcU0mz8yFhVJNhMFx3HL/ASUIuFeh8MRgzdvkK7kGMtTckzO8hyT8wgRKIgGjc5Xco3lt/522sor&#10;4b4h0nOFgU3rZzCfIoJNoRuzAYtIIlmoqIvDppUrMtu2ZLNbYSCqE4qpvAme44ZqJs1Pge3HCmnM&#10;up9raeFFuM8hSwuKfF+Q6CLRW0cleuveJ0JNYZjore9I9NX3/HJGEzefDDaFaBP3fcLusp77QxAk&#10;KDT6OYUavfV1GKZAUTSK1VmfvDZ3thZ+32ODs2GoC8NCp2tbEs7UVCWc2irZzVFFOR/y8hOEEvct&#10;WvcrCCimcgVxUSOz4trlsI5ASB+1eChlKN8P21OJLeJbSbDmeEaqWY9OHGp+HLYdi3S4m1+F+x6q&#10;ntb9N8P2EeVJySt5CAaVFFFveTXBbJY1GKTWUBTO2KcsYgAIhoLC9egjk1rEkBLsS07EPmEdoXh0&#10;w1R8S1ZhqPz1iXAcUEKKqVwIawkWrcE5jqL5d2Dbysv/GdaGqBPTdNNk1sy+SoSVlPNdY1ERDesK&#10;FbvdPo/juE/9hJSU9s933HHHr2B9SGyQY1w1PcdY8TciSKByc0zOUzkm5/bcac6bhk3e8Eu4X4i8&#10;JBWwG/wEm0J1/1UTpuLSUhIjfSCqok2p2dfEIBPZf/CKM8bBtuORwbQgkOe3IUjzL8l9HyXSSPpS&#10;NC3gLDqIX/p46++Coaaw9db3vHLEHkffhCbuRSLcFLoO2AWCIOExQDd3dLLO9hIRqkBRNOrU6K2P&#10;JA+fqYHf89gBLiPn15odnQEjcbYlNfP9k9mdQS5/+3T238X0rFBd0TL8NuKiRk5pfgesIRioSXy2&#10;lhHqiXZVIb9NXAYF1hyveFr3vweDOqF44pAr5oOJIh63ayzc91A90dr8PGwfUZ6UPMsuIqykhDrL&#10;YliLHKg0FPXeEEPlMFgrIg9SLjd3zqPVhYq/aXrskcKNsI5gbNvwO5+ndqGvbctsfCihMFIukRGM&#10;g2l+OKwlFLS0YKQYYR9sX1Fp/rT4Zj2sDVEnZrM50VTEbvcTVlJEUxHrnjZtmmRL1HIcx3Ic97af&#10;kJKichyHy0fGGJTZkZhrcj4IAwRqVwxC5YpBKDOPy/BGkH4GlkkysN/6CTeFZJLBNBn2gYQH/O6E&#10;q1KzQ4mIwSvYfyiOYivuhG3HI1pGeJU4vw3NebDtWCM/33GR+EKvn30PySFMhWTnhEjs8Etffb8+&#10;3rq/EaGmMEz01r19mW9Hz8/qdpVO9BNsCs0muws2jyBI+GiGz71Oo7fVw3AFiqJRpG5O5TV5s2L8&#10;pcLO2aBgAKoXz25zdom9SIakzi2J191sUJ211rR1/ncxLBVHaGn+LXhBI6t05WxYQ7BkTnQOVOFD&#10;+LPSfCWsNx5pa2npC0M6Idnq+hC2Hct43K4niGMQgh6363DHV5/E1VimNlJzb9Gm6C3fEWElmU3R&#10;Ww4OyLMMgfXIhUpDUY/AOhF5OPIwswiGg8LxaHVhm9KzQ4mIISxYS6B+88TNvhNPL/F9+5f7fMc2&#10;z1wK20bkhTKsTvMzBsgqxQj/HGbd8DNYS6hoaeEPFC18AftRUooWXsGZTqOH4uLii9ki9h5TEfsl&#10;DCwpoamI/T/TDJMe1hUqZWVlY+x2+/MwpKSkHMedFGesgrUh0Uku67wp11SxE4YH1GyOqeI/uSZn&#10;Vc5UZz7cHyQy9Ctgt8JgU8gWsA/A9pHQEQOD8DsUrvop5cmwHzkRZ6SCNQTj3Xc+4Htu7fJnYbvx&#10;hjhbLMUIp+C5bdDS/GFNvuNi2H4sQtH8fGL/Q5Yvg+0jiEgfb30JDDWF6yXeuumwH4Im+xYi3BSy&#10;pQxsHkGQ8EnR2wYm62x/JkIWKIqqWo3e9r1Gb1tGUY7/gd/r2EMMFMEQUUjW7OgMSYnho9M1FsmD&#10;UmL4SQw1icvdnV3mr8HvTFDnFP+bGNiKkxmhupLGOC7V0sLX5AWNbL4n1QxKgyY6r9Iywno/fURa&#10;L0Xzcf+WVvvBA6NhSCcUPYea42q2jY6D+w0d7ubD8DiEZKtLkVmCEP8M0JWwMKykjJbtsBa5UV0o&#10;ihZOD2acM2GdiPSEO7MSNBKzQ4m0VdPJsJaebPuT2Xd8yyzfiacWdwahzomBKOWJRCBKSwtbYB3h&#10;omX4WylaOEb0paQ0fw+sC1E3rIjZ/DoMLCmi2fx8UVFRFqwpVBwOR6IKQlEeu92eA2tDoodcU4U2&#10;11SxNtfkPAHDA6rV6Pwgx+i8P8dUfh3cHySy9CtgWSLYFKoF7N9h+0joDDOVjyW+S2GYY6oIayb7&#10;UMg1OhtgHYFI31Thq+VXdF57vFC1bCdsN97IKBAGE+e0oUgL5bDtWCUrv6ovxQjPE8cgBCmGbxg2&#10;TLoXRZAYwlf/P318dfUw1BSOid663pd6F0NMTfYjZLgpBJs4HjaPIIg09P/tnCs1OtsfYeACRVGV&#10;qrMdTdbZ4ux5s68muTM8JIaMYLBIGhvOB6bEJe3OLr93NjjVGZ7aOvXs/9+26IdZp8QZn6rO2rnt&#10;nh7DT7CvOA1CneOH5eeICxoZ7Xm95yAZNrHiMooRnH76iagUzX+pLazs/a2FGKaj1fUHIqATpJ5W&#10;16ffHf50EGw71mlvda2DxyIUPa2uV2DbiHKk5pWsIMNKCqi3RGTsUV8oit89pLBcsZmy4pVj1ZN2&#10;wLBQOLatnxSxme3E2amIejb8ztf2uNHX9uci3/FNxb6O2gW+E09zF4Sgunp8i60atovIi7aQH0l8&#10;/+VWgtlO/aE18IuIvhSUovm29MmVl8O6EHVjmmG6ji1inyACSwrYuXQfy0p2rl5aWvq/4tJ1drv9&#10;OxhWUtDX7Xa7DtaGqJ9ck3Nyjsn5BQwPqNUck7MlZ1rFovzi+JiRJFrpZ2B3E+GmEL1ikhlnYpSI&#10;XGO5BX6nwlEMWME+5EZcog/W0Z35052+2257wLe9coXvm6d/vPbAQFRCAsXwZnhOG7Q0f5xiKkfB&#10;tmMZLSPMkGRmLUbwZRYKhbB9BBFJ9G6fkuit88BgU8h66768xFs7GPZDsItbR4SbQvMfCXsccfvc&#10;EEHkZtCImX2S9dZVRPACRVFVqdHbPtPkWufC73D80XUWJjJwpC7PBqUa4nFZvO7Q0oIRXsjIJs0f&#10;ziwQJFta4Rzi+ucUI9ynpfnviD4jKEXz72TSztGw3nih41DzUhjQCcGHYLvxwPEvPtF3uJtdfo5H&#10;UHpaXWdOupvHw/YRZUjRW+qIsJLMpuRZ3tJkFUfsYl19oSjnH2GNiLQcrS7cA0NEIVs9SfE3s7vi&#10;qVlwUFz67pzf7igjAk+9+c22uY/DdhF50dKVNPHdl1dPxvVC7zdhQ4RieIefPhWUfxDWhKgfs9l8&#10;mclsvpc1s4dhaEl+2S1Tpk+XdJkhu92+gOO4//gJKykix3G199xzzzWwLkSdZE2p6ptjcm6EAQK1&#10;mmOs2JNjKr9ZvI8B9wVRH/0KzMUw2BS67K2wfSQ0xDAh/G6FrNHZANtXAp3ROZWoxeT0jft9hc9U&#10;UuGbM2+Vr/Lelb43qu+/IATV1abq5e/CduMNLcMvJs9ng5Oi+RrYbjygpfkn4LEISZpfA9tGkHP0&#10;8W5/hAg2haO3rvdVOXbZdQm7uP1+Ak7Bu5szwuYRBJGUn2h0VnuyzuqBIQwURdWg9d/99dab4RcX&#10;ETkfkKrZkXC6toUIJSltZwhKrKXGEs8zQXWHFBeOQbgR9i8llEFYINXbLZJJC3vE9exhrfGAp9X1&#10;OAzoBO+BybDdeMFz0LWMPB7Be+JQc9xM+602UvJK9sDAkuzqLcthHUqjrlAU/+1ghscTNhk5+sik&#10;FiLYFKKHq2nF38zuSnvtwq3wIUOwHt82dwNsF5EXbSFvIr/7Mkrzf4M1SIm45ATF8DzRr1LSQrvW&#10;wJtgXUh0wBaxN5mK2LfJ0JK8mszmx8xmaWc+KS0tNdvt9rdgWElB1zgcjv8H60LUhTirS9TMCiUu&#10;jzWNZ+A+IOrmV8xNl/YzmP9GhpuCN6mA3QzbR0JD0hCksdwC21cCMcz5wcZlvk+fdJy3u+BTdzZt&#10;WP5v2G68oaWFPxLns8FKC3+A7cYDgw0VBRQjHCKOR7DS/IcZ9MorYfsIIpLo3T460Vv3KRFsCtFE&#10;b90rCb6En8B+CHbZHUS4KRSbyvCFIQRRgGT9nNuS9VY3GcZAUTRSanTWt5N1tinw+4r0ROcyd53L&#10;7G08u0ydDEGps8GnPZ3hp7PL7I3tnAUKQ1A9QjF8NXEhI5MUI7Cwf6mhCoUSiuH3wr4jKUULD1/D&#10;rv4FrDXW6XA3vwrDOUHZ6vq/hoaGuH1rts29b0DYx7BT17vffPbB/8L2EXlJzbFcm5pnOUEElmQ0&#10;RW9pTx1uGQFriQRiEJRi+AY4HkbIlngNpirBiafu8R3fbPEd2/A7IuAUjOJMU7BtpfFsu20ofMgQ&#10;rMeftG6D7SLyQjFCsZ/vvWxStLAS1iA14qwhWprfDvtWSooW3sWZS6IXMZhkKmLfgKEluRWXz8vP&#10;z5f0c8Nx3GiO4/7iJ6ykiGVlZYthTYi60E2ryCPCDSoyx+Q8lWt0bsk18zhDeRSTVGCeD8NNIVnA&#10;uvox7BWwfSR4RpsrnoPft1AUl64Ug0mwfaV4vXq5C15PBGNj9bIPYZvxhpbhn4XnskH6djwvGS3O&#10;DuvnmARtpsE5FbaNIOfo461bDoNN4Xip9yka9kHQ4Lg4ocnuJgJOQcsdTmjAa2MEUQKNbs5Mjc7q&#10;gqEMFEUjofW1/sOtE+D3FAkVX01yZ3DpXGDqbJBJnF2q6mx4qmbH2aX4Ov9X/Oeqzv8u/qw449PZ&#10;2agw+BQGWpp/A17EyKEYUoJ9y4WWEX6n1H4FLl8G64x1OlrDW/LN03rgDthmvOFxu6Z3uJuPw2MT&#10;rB63ywzbRuQlTVecBwNLcpuiL3kZ1hFJIv1A/0JxCSg5aN/w+8vP35DfUebrqLutMxzV9jjrO7bh&#10;eiL01JNHqidF5M1syIntd52EDxqC8fhWWy1sE5EXiq6cT37nZbSwUpHZK6lJfD8tIzxC9K+QlEG4&#10;C9aERA8sy15hMptXmIrM38DgkpyazObK4uLii2E94eBwOBLtdvt2GFZSQo7jTi1ZsiSisxcivZNr&#10;qqiFIYdIm2Os+HeuyblKbxL0sF4k+vj1xBlX9TOY3yICTiH4m4nsDbB9JHjeeXT50WdWr/DdbC0n&#10;vn/BOGxa+TLYtpLU8csfh9cTwdhYvdwF24w3KIb/JzyPDUZxuWrYZjwxhHYO0jLC6/C4BCvF8DgD&#10;HtItl3rr0hK99U0w2BSqid76wJZp3MUtJANOIdjEyf6SP4IgZ0nOtRUl6217yHAGiqJKqdFZn03W&#10;z8F7GUhsoWUEF7yIkUW68nbYt5wMpvnhFC08Q9QRISlaOEYZhBJYZ6xy4sgnV3taXadgMCdQPa2u&#10;lu8Ot2TAduORDnfzanh8gteFSzgpzAB9ya0wsCS3KfqZqgiUdCWbWXcFxfDr4JgYAT0U47wJ1oeE&#10;R/tW6yh4U/6cJ3aU+U48tdjXUbfI11Ez39f+5Gzf8U3Fvm82/cF3fMuszn/2bJvb+d88W+d+01Y1&#10;RRXBdk/twnfhvgTj8a23bodtIvKSSTuX+fnOyyTvUXLmpAx6zZVaWniUrEN+KVr4YIihchisCYku&#10;TGZzscnMvgeDS3JqYlnJZ1G7++67+5SWli632+0dMLSkgP/AUJS6EZfNgyGHiGl0unKmVSyizA6c&#10;nTTG+I2BXQTDTSFZwOKS9hLwwZ8dHefOv/dtcvhq+RW+0jsf8NE3VZDfy26taIvk7FAiuzc4Rh17&#10;irymCNQ3HlneDNuMJ9KYdZeK91vheWzA0vxhLSPkwnbjDXHGXYoRThHHJxhpwZ1RIAyGbSPIORK9&#10;dXNhsClkvXX//oX36WtgHwTizE67uD1EwClYd3OPwaYRBJEPjd42SaOzvQFDGiiKKuGcrdfmztbC&#10;7yWCRDXilMDEBYwc0vxhTb5D0jeFA4EyrE6L1EMk//IfaunK3qd0jQHaDzaPJEM5weh6GLYZr3x3&#10;sCWjw+16gzxGgetpdX168qv9qbBtRD5S9ZYqGFiSVX3JOynDb/4NrEMNDLrB2YdinE5yTFRavlE7&#10;qSIT1oeEjmfL7CJ4Uz4UO2rmvwbbjhTHn7y1HNYXjO3bbn0JtonIi6KBKJpXPPCWdf3qqymGf4yo&#10;RQlp4Y+wHiT6MBYVjWSL2DoYXJJXdimsQwo4jpvBcZzHT2hJVjmO2yPOVAXrQdRDjrGingw7KGnF&#10;szmm8pm5U1f9GtaGxAZXTzQO7GdgPyQCTkGaZDDvhG0jwfOfrfedgufh5/y63tEZknqj+n6fOIvU&#10;hhUrfQ8tX9H5/0Vfe+h+X9OGZb7N5ff/HbYbCXZvWB7yDLW7Niz7FLYXT2RcLwwmzl+DkKKFTbDN&#10;eIVi+Gp4fIKVYoS4n+kf6Z4k7+ZL+njrnibCTSGa6K2bBfvwS1Pp7xN22U8TIadgbOI+SmhyqPKe&#10;K4LEKppc6/BkvXUbGdZAUVQWdbaTGr2NTxlm7Q+/jwgS9YizKMGLF1mk+eWwb6UQ3/YazAgPhP2m&#10;i0RStPDKkMLyIbDOWMNzqPlGGMoJxhPuA7+DbcYzx937J8NjFKyeg64FsF1EPlLzSl4kQktyqi+J&#10;6FT/vTFs2IafiX8LtDR/Go6LSkox/FpYGxI6x7baboc35YO146klZ47X3DkCth0pvI/NShJnt4J1&#10;BurxbfNV8WAlntDSfAX8rsslZRAi8rd0CFNxDUXzj8N6ZJcW2rW0YIT1INFHfn7+RWwRW04Gl+SU&#10;XQTrkAK73T7Fbre/DkNLcstxXLXD4fglrAeJPB0b+X5PLKusJkNK8ppjcp7KMVXsGDa1YhSsCYlN&#10;kgzs/TDgFIKnkgysDraNBMeX2+47Dc/Dg1GclemFP66wwXYjwQtrl78N6wvUXRuWH4TtxRODaeF6&#10;4vw1GAud02Gb8Yr40jRF823EMQpGWtgN20WQriR6t09J9NYfh+Gm0Kyrh+13yy7780TIKWhLGdgs&#10;giDykj7MerlGb12erLO2EeENFEUlU6OzfZCst82B30EEiRkoRmCJixeJpRj+8wza+VvYt9Joaeds&#10;tYSitIzwspLLrUSCjoMuOwzkBGyr69V//OMfP4Ntxjsed7NAHKtgbG1uOHbgwGWwXUQeUvIsh4nQ&#10;kkym6C2n0nSze58qWgVQtMBRDN/hZ1xUSP5brYG/BdaFhMbxJ63L4U35YD1Rt+hfsN1I01F3uwvW&#10;GajtNfNfhe0h8kLRQhX5XZde8TxycKEzB/avFFpD5bVamv8zrEtuKZp/jjKs/hWsB4lO2CK2xFTE&#10;7iHDS7LYLmMoSsdxXC0MLSngvbAWJHJ8s2lNTsfmqi3tm6tOejav9Rlv4T+HoSU5zDE6T+aanA9e&#10;x65KgzUhsc1VE0zX9StgW/yEnIKzwIyzqISB7x8bfnbsaQdxHh6Mr1cv/wK2GykeWraSg/UF6r/+&#10;vOwwbC+e0DL8rfDcNWBp/g1xNmvYZjyTyfA3E8cpSDOYijzYLoJ0pY+3dj0ZbgreRF/9N328tYF9&#10;3pq4CQlN3JdkyCkIm+yPwmYRBFGGZN2cP2j0tndgiANFUQnU2Z7W6G1j4fcOQWIKLcMvghcukkvz&#10;D8J+I4WWFsaKa5oTNUZAiqlcAeuLJU64mx8jAjkB6jm4X5YHJ9HOsdZ/azytzc/C4xWUrS4MgiiA&#10;Rl+cDENLMrsR1qBmfvjbcwSOi0pJ0cKbGQXCYFgXEjyemrnV8KZ8UO5Y6uvYNk91bx98s23en4la&#10;A1RNy//FCxQtPAy/57JI82/AvpVGDNSLy/YRtclsJu2cC2tBohdjUdEYUxG73U+ASQ6PsEXsPFiD&#10;FNxzzz3X2O32NX5CS7LJcVwbx3GBLc+ByIKvwXFR+xNrWM/mqt1iCKqrz5avJsJLkmp0vp9jdN6n&#10;N/FDYV1I/JBkYNcQAacgTSpgn4LtIoGz2r76angOHqy1vOMe2G6k8L7kuPTjJ5Z9D2sMxHcfX3YI&#10;thdPDKYFAZ63Bmomwy+G7SGdLxT/ER6rYKQY4THYJoJ05VJvnS7RW7cPBpxCMdFb64Dtd8suezkR&#10;cgrCnzRxHQkNjothswiCKINGNzcvWW/bSoQ5UBQN1RMana3imjzb1fD7hiAxRzgXjoE62FCZAfuN&#10;JNpJlSMi8SAJStH8txTNq2J6bjnoOOjaQoRxAtDjbj7oOdQc80sKhorn0IGJHe7mj+FxC1TPQdfT&#10;sE1EelJyZ+b4CS3J5oC8komwBrUzmBbmUjT/JRwbFVNFYd1o5pttcx+HN+WD8cT2O92wTTVw4gnb&#10;1d/uuJeoNxA92+bjMgEKo2WEjcR3XAbF82bYdyQYRJcnK798Hv8hZajA5X1iiBkzZlzFFrEVbJH5&#10;hJ8Qk6Sailg3W8TOhjVIgcPh+H9lZWWLOY5zw/CSXHIc93FpaekkWAsiL1/Vr088vqlqkWfTWhcM&#10;QnX1xln890SQKVyNTleuyTk3vxgfgiEJCVcy5lFJBezXMOQUlAXm1qsM06+FbSOBsc7hyIPn4MH4&#10;9oZl7d66O34B240k//fg8r2wzkDc87jja9hWPEHR/J/I89YApPnDaljNQI1kTnQO1DLOl4ljFqAU&#10;w3+VOUnQw3YRpCuJvvpSGG4KxURvfQtsu1veXDooocn+Fgw6BWWTfSZsFkEQ5bjyxyX0jvkJd6Ao&#10;Grh7+uts+LIfEj8oEAx6GfapBn5YcmSNn3oVlWKEfZmMMyZvpne4Q5vJyNPqiqqZbiKB58vmGfC4&#10;BeOJ1uaILfcTL6TlzbwJhpZkU1/ytyuHWX8Ja4gGKJq3ULTQDMdGRaSF7ymDUAJrQoLDs3XeM/Cm&#10;fDB66hYug22qhY6627+G9Qaip3bh27AtRF6UCkRl0rxqwqeDJjqvohi+GtYop2J/sA4k+jEWFU1l&#10;i8xtMMQkudOLTptMJtmm4C4tLb2J47j3YHhJRl9bunTpdbAORHpObFl3jWdzVbln89o2GH7y51+d&#10;a8hAU4jmmJy7dUbn1Fhf7h4JnqQCdgMRcgraIhNsFwmMP61YMQqegwdjHb/8cdhmpHmyfPlKWGcg&#10;vv+nZW2wrXiCooVn4DlrgG6FbSE/klkoFGoZweXnuAUkRQsrYZsI0pVfeP9yVR9v3f/BgFMoJnqf&#10;Cvzv6Zt2CxFyCsKf7OL+AptEEER5BuitN2t01rf9hDxQFO1Fjd5WP0A3dzT8XiFITEPRfCO8aJHY&#10;GbBPNfHDsk2f+albSV8dUlgeczMidbibd8IgTiB63M2q/syohQ73gSp47ALV0+r6E2wPkZbUPAtH&#10;BJdkMiWvOKqXmKSYylEUzbf5GRtll6KFL7Lyq/rCmpDAaa9Z+AK8KR+onvo7j32usjezu9K+bcFW&#10;WHMgttcs+AdsC5EXLSPUw++31Ioz2mVdv1pVUwinT668nGL4dbBW2aT57yjGeROsA4l+TNNNY01F&#10;7DNEiElib/x90efsdNYM+5eKJUuWJNvt9g/9hJdkkeO4BocDgzJSM62h4ZppDQ3sn/6yjfVsXru9&#10;fdPaUzD01JOH/7zWN3+eQISbAreiLcfk3CgGoWBtCHKOfgaWSSpgvyVDTkHphO0igfHo/Q+w8Bw8&#10;UD/Y6Pjuhar7M2GbkeaFivszm7c4iHp788ONjm9gW/EExfANxDlrAFKMUAzbQi5EfIENHreApfnD&#10;mnycVRHpmUu99Tf18dadggGnoPXWPwrb7pY37+6TsMu+AwadAvXnTfajCbuXDoTNIgiiPMn6Ofpk&#10;/RxcQg9FA1Sjs7Un620PaHLn9YPfJwSJebQMH/LbHgH46rDJG1Q/a4nWwJsoWnjTT/3KSfN/Hjax&#10;4jJYWzTjaXXtgUGc3vS4Xe/4vvnsf2FbCMk3n+1P9bhdL8JjGIieVtcxj9sl2xv6SEJCqt5SDYNL&#10;cpiSZ/l32ohbUmH/0Ya4tKoYTiLGRgWkaL4G1oMEjqd24evwpnygttfM3wLbUxPtWxZSsOZAPFF7&#10;GwaiFIai+efgd1tqKYZX5ZKzKRMrLqMUWAL7vDT/N2piRX9YBxL9TJk+/Vq2iBXYIvN3MMgkpcU3&#10;3fi5sajod7B/qXA4HIl2u30HDC/JZVlZGS7BKxHmhoZsU2PjDlNjo0+0qHGn74PaR4nAUyA+W77a&#10;T9CpZ3OMzpO5JueD17Gr0mBtCOKPfgXm5/2EnAL2Gtq8F7aJBEYN/8CN8Bw8UJ+rWvZ32J5aaKxe&#10;7oL19ua/n1h+HLYTT1C08C/ifLUXKZr/IINecyVsC4H4fqKl+Qfh8QtYmr8HtoggkD7euu1EwClY&#10;vfUnL/PtCPxlxzfKRsGgU1A2cSxsEkGQyHBV7vxfa/S2Zck621EY/kBRtIs623savc0Cv0MIEhcM&#10;ub78fylaOEFcsEgkxVQuhH2qFWoS3y/Ut4qkMpN2qnbZoFDwtLpaYBCnN0+4XStgO0j3dLS6mA63&#10;az88joHY3upaB9tDpCM1r+QFGF6SRb0lZt4q1hoqR1A0/zwcG5WQovn5sB4kMDx1t/8T3pQPxBPP&#10;2E97H5uVBNtTG56620/A2nvTU7sQH24pDEULr8DvteSq+IZ+Hrv6F1qGX0XULJMUwztgDUjswBax&#10;NlMR+28YZJLSWTffdKCoqEi2JSjvvvvuPna73cFx3HEYYJLB/9rt9gWwBiRwxBmhTI2N288Fobq6&#10;6fl6IuwUiO4/VflscwObJUpcFi/HVG7PmSYMhrUhSE/0K2BZGHIKxisN5jNXGEwjYLtI72xctfw2&#10;eA4eiAeevO/MOxscqj3mtfzyDbDm3jzw5H0nYTvxhJYW3PBctTcpWqiC7SD+ySisTKcY/q/wGAYm&#10;/7bWUHktbBNBupLo3T460Vt/gAg5Bau37nbYdo/sstcQQacAHPb3+757tVbIhc0hCBJZ+ufZbsIl&#10;9FDUvxqdrbZ/nm0k/N4gSNwwiC5PJi9WJDIKp8YdWiD8RlzjXMvwHmJ/lJDmj2sZYRasK1rxtLoO&#10;whBOT3rcrhPtBz/BdUuDxHOw+TZ4LAPR09r8+TetzTmwPUQaUvUlHxDhJanVl7Sl6EtGwb6jmUx6&#10;jVZL808S46Pc0vy/tbSAs6aFQEfdHf+GN+UDsaNuYSNsS4201y2sgbX3pqd24SewHUReKFrYSXyv&#10;pTYKxgiKqVxB1C2PJynDapxBJYZhWTbNVMTugUEmKb35xumHzWazrNN0cxw3x2637/UTYpLaA0uX&#10;Lr0B9o/0DtvQMMO8c2c7DEKds+LlZ4mwU6A+tbLnWaI6g1BsxYz8fFz2EAmdfgZ2Nww6BeNvDGxU&#10;L38eKR5fudIBz8ED8e/rl+2GbamJnevuv+4/W5cRdffkJ5uXxXcgihG+8XOu2ou8AbaDdM9gZvUk&#10;ihaayeMYgHRlcCEVJC5J9NY7iIBTkCZ661+E7fbI7iXJCbu4kzDw1J0X7bL75r+00te2ea3v+KYq&#10;/NuNICqkcwk9nfVJGAZB0Ti2TaOz3Z82auEV8PuCIHGFtpAfSVyoSCUtRO1sR4MZ50yKEf5J7JMi&#10;8h/FyoV5h7v5MAzh9KzrGdgGEhieVtdG8ngG4gF8K04miPCSDKboS3bAfmMB8Q1CiuYfIsdH2a3P&#10;ZtbhyWGQdNTd/i94U743O54uPeOpuUv14RKRUJbN66i73QXbQeRF7qWPxaU4rmFX/wL2q0a0DL9Y&#10;y/BH4T5ILs0/SZkd/wP7R2KHKdOnJ5vM5kpTEfs9DDNJpc1y08csyw6HfUsJx3GD7Xa7y0+ISWpb&#10;Fi9eLGvAK5bIb2i4yPT661UwAAVd/OrLRNApUL95Yq1v6i28nyBUxY5hUyti6qUCJHL0KzAXw5BT&#10;b17DFPlmlFh9wj2LD82ePRdfCguBR5YvXwrPwQNxq/OBfNiW2ni9elkzrLsnDzzp+A62EU+IQX3i&#10;PLUHxZllYRtI74jBJngsA/R1vM+C9Ipv48WJ3voWGHIK1ku8tcHN9rnLvgIGn/w5+dXlvqa6yh/P&#10;MzetxXs+CKJW8h0XaXTWRWIQxE84BEXjRo3e+uG1eive90AQEYquvMHPhUrYUgz/qdawOgv2F02I&#10;swBQtPAM3DeFfFk7sSIT1hRteFqb28kATve2tzbPhW0ggfHVVx8ldrS6PoTHtDc9btfJjq9a8MGN&#10;xGj0xckwvCSL+uKoCJSEQhqz7tKzyz/xXj9jpGzG2tKlStBRd9sn8KZ8b3pqF70N21EzHfWLDsN9&#10;6ElP3e3NsA1EXhRY9ngj7FPNUDRv09L8f/zsh6Rm0k48d4sDxCX0WDP7IQwzSeWtlj98ZDKZZJ21&#10;1OFwXG6321/1E2KSVI7jGhwOnG0oEKY1NAyG4Sd/WhpeI4JOwbht+eoTnUEoo9OTa3I+eB27Cme3&#10;QyTlV8xNl/YzmP8GQ0/+nDDD4nPccYfvVWH5j5/TLX/8PWwT6Z1afnkFPAfvzb8/vOxz2I4aCXbZ&#10;vM+23vc9bCNeGDZsw8+0jHAGnqP2JGVw3gXbQQLA4fh/WkZYD49nIFIGAZcWRnol0Vs3CwacgjXR&#10;W8fDdnukwZGY0GT/AgagRIc23OfjXnjA93ZtlyDUBa67CTaHIIh6GDD81txk3ZyHk3XWb2FQBEVj&#10;WY3euk+jt5YO0M9Kgt8LBIlbKINQAi9SJHI17CsaoSZW9NcyfCXFCKf87KO80sKGoQXCJbCmaKLD&#10;3fwdDOB0p6fVtf+k+z8DYBtI4HgOHZjoaXX9Ex7b3vS0uoK7WER6JVU3cxwRXpLeF+NheQ+KEZZQ&#10;NN9GjJEySdH81xTDm2EdSPd46m7fD2/K9+SJHWViICqqbhy11962De5HT3bU3R4VD1tiCS3NvwG/&#10;z1JK0bwF9ql2KKZylOzLQNNCTM5UiJCIs0WxReZ3YZhJKotvnPGZ2WxOhP1KiRhUKisrexCGmKSW&#10;47jHYN+If4oaG7fCABSU3bnT9/nWh/w8hOrZ9k1rT3m2rBX+UVl5eY6pYnHWlKq+sH8EkYqkAvN8&#10;GH4659ApN/nmzZ3v23p/me/zx/w+VH0Utof0zpPl9z8Mz8F784W19ztgO2rktT/en/VpEMvmfbbt&#10;vlOwjXiBynckEuenPXsw43ohuBlkkPNQ+esTtQz/oZ/j2ou8Kx7uXyHh08db/yoMOQVqzrGtHyX6&#10;nsqAbfZKEzc1YZf9+T5N9z52x4sr9z/3FO/78skq+LeasGPTuhrYFIIg6iNZb52erLe9DEMjKBpr&#10;avS2/2p0tg2aXKuss7AjSFRCMXwpeZESnmJ4iDKsjqm3LrWMMEP2B0r+pJ1LYS3RBAze9OQJdzM+&#10;OJAAT+v+mz2tLjc8vj3paXV9duJQSx5sCwmdVL1lup8Ak7TqS6yw31iFYgRW4WBqi3ijD9aB+Edc&#10;Hg7elO9JT/2drbANtdO5bN6Oe4l96c6O2ts/g20g8qKlhT1+vstSeXIwww+FfUYDGQXCYC0tuP3s&#10;kyRSBXw27BOJXfLz8y8ymc1VMMwklTNvvnGv3KEoEY7j7uA47ksYZJLS0tLSxbBfhMTY0DDV1LjT&#10;C0NQ0Oef2UI8hOrZqjfaN1YG/0AMQULkcnralf0M7O6uQSi22Opby93t+8e6VX4+oxd8XvefeGL1&#10;1bBNpGdqheWPwnPwnnzn0eVHffXRs9Rv48PLA77G+mKb4zTcPl7Iyq/qC89Pe5Tmt8M2kOAYzDjz&#10;KZp/hzi2vUgxwh2wLQSBiEve9fHWnYJhp540f77Zt/uFh3ztm6o+hO0FS/vmqqnk3+nuxfNNBIkO&#10;+v92zpUanY3T6G2fwBAJisaCGp3t1f55tqh6AR1BFEVcGgheoIQrRfMxmY4fQvMTxbfg4f7KK3+U&#10;YoRiWEu0AIM3Pdl+0DUVbo+ERnvr/rnw+PbugWrYDhI6KfqS24gAk4Sm5Fne0uQWx9VSh53BVJp/&#10;nxwn5dK5HtaA+CfYQFTbltmLYBvRgKdu0ZdwX7pT/Fm4PSIvcgaiKFrYCfuLJgbR5ckUw++F+xW+&#10;/IOwLyQ+MJnNM01F7B4YaJLC22be8t7U6dNlXzq8rKxsVFlZ2SEYZJJMjjst9gH7RUhMjY3bYQAK&#10;eu8rL/hat64nHkIRbqrytG9ag0t5IhHhNwZ2UZKBPXzzTNvHb697gPx89qD4ABa2h/RMHb/8cXgO&#10;3pPPVy3/I2xDzTy7Ztk6uA/debDmPgxEBSjFOPFBkQQMpoUiiuE/h8e3R2n+rcxJgga2hSCQRO/2&#10;Khh6gl5xut5nObCpMwh1wd/TJ9axsL1gad+8dg/8O92tm9ZuhNsjCKJe+g+/dYRGN+cxjc56CgZK&#10;UDQ6tR5I1luXpulmXwM/7wiCdEHLCI8QFyhhSNH8CcrAM7CfWCHr+tVXaxl+lZbmj8N9l0uK4f9J&#10;FQjjYS3RABm68a+ntbnJ7f5nVC8PqDY87mYBHude/Lrj4H4DbAcJjQH64mUwxCSpOktczjow2FCZ&#10;IU61DsdJGZ0Ba0BIgglEddTfccTXEJ1T5Xu2zd8I96c7PXV3HITbI/IiayCKEZywv2gjfXLl5VIu&#10;KygGrHAmvfjGZDKNZovYOhhoksK7Zlv+IS7RB/uUmsWLF/fjOG43EWYK06rl9/ka16365tPq8izY&#10;J0Ji3LnzRhiA8mfVi8/4Pq7dQD6IOm/VXs/mtbgMEhI58vMv0uQXX9z+RNWY9k1Vh8jPaI/ijNlB&#10;Ekwg6oONju9eEh6gYBtq5sRfHFd9snnZabgv/nTXYiAqEMX7q0MLhN/ANpDQEJcUh8e4NzMZPi7v&#10;ZSHBcZlvR98+3vrDMAQlOvzoVl/5+4/7Dmz/I/w72mn7E1VPwPaC5fjmKgtstzvbN6/98psnVutg&#10;GwiCqJsBeuvNyXrb38hwCYpGjd5kne3PybnWMfDzjSCIH8SpguHFSVjSwg7YRyyipYU/iG+2EPsv&#10;kxTNPxeNyxD6Cd341eN2LYPbIuHh8zVcdKK1+Xl4rHvS425+GbaDhEZqnuVhIsQkkSl5lk9Ths+M&#10;24c9gwudOZL/7erGzhlV6Eoa1oBcSDCBqOM18x+C20cLJ56wXX1iRxmxT/6MxmUBox1xqUv4HZbK&#10;WAn7axk+lWKEx+D+BWvmxBVn0kctegrfPkLEJfTYIrYcBpqkcNGs4g/E9mGfUuNwOC7iOO4xGGoK&#10;xT+vWu7758POLg9Iqtztm9biLFEBYGxs3AMDUP60vfaq74PaR/08jKo62bGRj6vZUxF1076l6kH4&#10;Oe3RTWtdJ7asw7+rQRBMIOrZNcv+DrePBt6oXv4h3Bd/frr1vjNw23ghqEAULQhweyQ8tLRQDo9z&#10;T1I03yb+zmA7CALp4627uTME5a0/meite3mWa+MzH+4IZLbQtYePb1ydB9sLlmBmierYvLYKbo8g&#10;iPpJzbn12mSd7b5kve1TP2ETFFWtGp11p0Zvs8DPNIIgPaBlhJfhxUnI0sKZzMLKuJnmu/OhPMP/&#10;mTgOMknR/ENpzLqfwzrUDAzcdGebe6/sb4DHIye/cqV1uJvr4fHuTk+r64znUPPvYTtI8KTmldTA&#10;IJN0WtbB/uINcVYSpUJRWob/EGdB6ZlAA1Ed2+88+c0TC1Ph9tFER91tn8D98qen7o4jcFtEXmSb&#10;IYrmD8fS0g75+Y6LtExlNbGfAUoZyn0DR8z98W+S3vJqir7YotEXB30ulz7MenmqvnhsSl7x3NS8&#10;khWpeSUbRVPySoQUfXFpir5klFgv3A5RHyzLMiYzexiGmkLVcvPvfevuXHBqz7qV5bAvubDb7bM5&#10;jjsFQ069KSy71/fimgd8/3m8kng48sMDkg88m9eaYX/IhUxraGBh+Kk7ixp3+up3bIXHeiVsE0Ei&#10;Sfumdfntm9Z+BceEHn1i7c2wHaR7Ag1ENT9535k3H1k+HG4fDby2ftkdcH/8+XX9fV64bbwwhKm4&#10;Bp6vdidVwGfD7ZHwGHSDs4+4jDY81j3Lr4LtIIg/En31o67w1Xfej/NtdFwsvmxA/O30a1XY1xDi&#10;UrZku/4NJJjfUJx/8Qvm/OyXisbPeNE8btlL08dVvzR93I6Xisa/+2LR+BbC6ePfeHH6uJoXzePn&#10;Pvf7/MthewiCSEdy3pz8ZJ11IwydoKja1Oitn2v01uX9dbMHwM8xgiC9QDF8A3lhEppiW7D9eEBr&#10;4BdpGeEkPB5yGG1TC3tam4/D0I0f42JWsUjRfnDf5R3u5r1+jrt/W10firNLwXaQ4EjJK2kgg0zS&#10;GM+zQ3UljVl3KcVUrtDSwvdwrJRe/sEEs/mnsAbkLIEGotq33fpXuG20cWzzbAfcL392bL+rDW6L&#10;yItsM0TRwm7YV7QzbJj1ZxQtcBTNHyP2twczJtzrGzhyHvF3qYstYiD47LKxltmpecWMGHgaMLxk&#10;shiaEv/d2bBTycupeSVuP9uT6kvaxGViMRilfqZNm3YNa2ZfheGmQJ1X8gffo0tu972/9v4LHjAc&#10;31S1CPYlF3a7Pc9ut38BQ0/nXHFvmW/9CofvmcqVvjf/WNFtCMqPH3/zRBW+dNALgc4Sdc6y/3vR&#10;17Lt4c5j3NtDKASJBJ7NVQ/5GQ+69fimqsdhG0j3BBqI+vtDy6P6XO6LmvtOwX3yJ9wunoDnrH6l&#10;hT1wO0Qazr5wEdQL1yfFIBtsB0F6Q7wugH87u3HPsU1r+8Ptg0WcvdFP2915wdK3nQGoogkTX54x&#10;Xnhp+vgPX5o+3heGOH4hiAJodNapGp3NBUMoKKoSX74mb1bUrSKFIKpBnPnCz4VJSMbKciKhMJhZ&#10;PYmihRfhMZFaiuG/ogr5G2H/aqWj1XWICNwA21v3z4PbIdLy7dcHRne4XW/AY9+dntb9d8A2kOBI&#10;0Vt2EQ91JTBFb6mDfcU7Wrrydi0tfAnHS6mlGAG/F90QSCCq4+m7T7fVLvot3Dba8O1w9O3Yfvd3&#10;cP+gJ7bfeRRui8iLXDNEUbQQs7OOUIzAahneA/cZKs4KNWjMXcTfJCVN0Zc8COtH1Ie4xJ3JbFrG&#10;FplPwcBTVxfOLPatus3m22i/w/e3ijLf/odXwQcK523fvPZU+6a198K+5MLhcFxut9tr7Hb7duey&#10;eze+WvXAp3s3CL6vN1YRtQXlpioPLp/XM8aGhqkw9NSbN+5s8G3fsfU4bAtB1MA3m1entW9ae4oY&#10;D7pzU5VHnAEDtoP4p05YsQGeg0Nba+/zNqy/n4XbRhPPrb3/Lbhf0Lan43eGqGHDNvxMS/On4fkr&#10;lDIIS+C2iHQMoZ2DKIZ/Gh737uWrYRsI0htHnlh9dfumqibi76df18yH2wdL+xNrZpPtdq+4XG6D&#10;jU5+uWh8+UtF4w/7CTaF6LhXYW0IgshD/9/OuXKAzrYgWWdt8BNIQVFF1eit3yfrbVs1eqsRflYR&#10;BAkSiuYPkhclIfmyJn9jXN+40eQ7LqZoocrPsZFWWnBHy5s0nlZXCwzbXGBrs+errz7CpagUoP3g&#10;vgxPq8tN/A78e7itpaUvbAMJnB9mySAe6IarOMsG7AvpDEKMFZe1IsZLaT2JU+z7J6BAVN3CRrhd&#10;tOKpXfg23D9oR/1dx+B2iLzINUNUJs1PhH3FEhlMRZ54bgn3W2uo8GVMdPjSO4NQM4m/R0qboi/Z&#10;o8kqxnOTKIFl2TSTyTS2qKhoXP29i9fsXb9yb8sGp++bJ0ILFbVvqvJ6NlUt8/l8P4F9yY1v64bL&#10;259Ya2/fvLYF1hWs7ZuqPu3YXGWBfSBnufmVVy4x7tz5Agw99Sbb2OgzNjbSsD0EUQOeTWsfhmNB&#10;Tx7fvLYEtoH4Z2vF/dXwHBz6yoPLW+B20cZHGx3MsafIfevq8Wfie4YoiuE7iHPZCz2SQTuj/uUc&#10;tUNN4vtRDL/Xz/H3q3gdAttAkN4IdJao9s1rw55VSQwpezatPQzb9mfbnwTfR0vn+l6eMfEMGWgK&#10;S/dzv8/PgLUhCCIvV+XO/3Wy3mrV6G2vwJAKisqtRmf1aHS2JwbkWX8HP5sIgoQIxThPwQuSUMxk&#10;+Jth2/GK+GCeooUv4DGSUooW3o2GpUN6C0R5Wl0b4TaIfLQfPDBKDKHB34N/D1TB7ZHAkSMQJT4M&#10;hv0gPyKGFihG+CscL6WUYoS/D2b4obDveKe3QFTHM6VnTtQujJkT+BO1d+XCfYR6tt/pgdsh8iJH&#10;IIpihFNU/vq4CG6Lwf7UEXPXpo2w+tJGzCH+BkXKFL3FlaorngrrRaKLE1vWXePZXPU8fHAQrB2b&#10;10bs/NSzeW2BZ/PaelhT8FZ9Jr5tDttHzmJ8/fU/wMBTIBobG9fBthBEDQQ/S9TaHbANxD+bKpav&#10;h+fgXRVDQtuFZTExK9A7jy47CfcPCreJJyiab4Pn8cCX4TaIPFBM5SiK4Rv8/A78+Zc0Zt2lsA0E&#10;6Ylvn1yv8Wxa+x7x99OPHZvW/QFuHyyeLWsF2O45j2xY5WsuX+x7+/YbfX/9fQEMMoVv0bjnXzDn&#10;47LQCBJBqPx5icl5c4s1OttzMLSCopKrsx3V6KyPJufOxRe+EERKBuYWZ/u5GAlB3hUN4Rwlycqv&#10;6qulhS3ksZJA8S1+gzMqZonpbZm29tb9UT11eTTiad1/s8ft+g/8Xfjx6w73gaj4nKmRFH3Jl/Ch&#10;brim5FlssB/kQjrHXkZ4lRg3JZSi+RrYb7zTUXfHv+EN+a521N3+Cdwm2umov6vHZfMwEKU8FM1b&#10;xO+/GGKC39tQFQPosJ9YRpyBKVVf0gb//kRCMQiVoi+24DVG7PD56tW/OL6p6s72TVUu+DAhKDdV&#10;PbB/3bqfw/aVwNfguOj4E2sWt2+uOknUFYRiOKL9iTV4HdQNxsbGd2HgqTeNjY0ec0NDXARYkejD&#10;s7mqGo4D3dm+qeqQZ/PawbANhOTJ8uUr4Tl4V997fPkhuE208tya5Zvg/kE/qnf8D9wuXgjgxYgZ&#10;cBtEPjKZygkUI+zy83vwI78Ibo8gvdGxuWop/Pvpz/bNa1/y1W+4DG4fDO71S7VfVa/wfb5mqW//&#10;ikW+D+3WzgDU326ZRAaYJPLFovFfvFQ0HsctBFERFGX+H43O9vtknfUpIsSComGq0dkOJeusD2l0&#10;c8bBzx6CIBKQorc8PmjMXT7KUO7ngiRwM2nnXNg2chaKEViplnESf0/pY+4+mjpq9jDYj1rxtLpe&#10;8BO06dTjdr2Ly7JFBjGI5mltPgV/J4StzbvhtkhgSD1DlPhgGB8KB4Z4nLQM/yAcQ6VQDEfgsnkk&#10;J+oW/QvekD/nib8s9XXU3LoYbhPttNcseBLua1c7ti/ugNsgypCaN2d2+phFvkHjOF/mxGU+iq4g&#10;vsuBKi6FDNuPdVLzLHb4N0hhX0/NsyxIGX7zb2BtSGzwzea1Bcc3VT0DH1gE57pyb93qX8C2lcKz&#10;Ze2E9k1VdWRdgdu+ae1XnifWLoBtI52BKJMYcIKhp9407tx5O2wLQdRAsLNEtW9ag/fYAmDLqpUr&#10;4Dl4V3esXrEGbhOt7Fx3/3WuLQ5iH7t68DnHL+F28QJF8+/A8/jz5/OMsE9rqLwWboPISybjnKRl&#10;hPfg7wNK0cIHWkbIhdsjSE8c/fPqIZ6Al7Ouuh9uHwwvTh9XAwNL8jnu9MtF48sbzPkY8kcQFdNf&#10;P8eUrLdu0+it38NgC4oGo0Zv/TxZb6tK0VtHwc8ZgiASoRlenPHjg4dZvvSxd4f2wIgW3OISG7B9&#10;5EfENdQ7Z4sKKRjl9GVOuM83cMzt5x8UpehLmlP0JbfBftSIx928mQjZuJt97+1q8pXMf+AdcZYy&#10;uA2iDIGEona++prv+hvtu8QZI+D2SM9IPkOUvuQu2AfSM2JYV6qZYqiCFb700Ys+TtPNvgb2g3Q/&#10;Q9Q/H1/ms81+4DstLeyJtSDZiW2Lck48XUrss+gbDy/3Tfl9+RmtAd92jQSp+pJqOIaKS8ANHDXf&#10;N1AMSo292zdobKkvY/xSX6boxGXnpQyr9nUu8XB2ls+NGUxFHmw/1tHkF1+ckmf5Ah5DBXSn5BXP&#10;xfBvfNCxke/n2bx2uWdT1dfkQ4uA5b+qj9ySlm0bq/q2b157j2dzVbOf2gL1qGfLWgzx+MHY2PgQ&#10;DDz16s6dfzXX1/8UtoUgasCzae1GP2NAd8bVDJWh8sjy5Uvhebjo13UO35LbV4nXgRvFGYThdtHK&#10;q+vv3wv39dz+rrz7Ad/wG/hSuE280NMSbRkT76+FP48og3gtpWV4D/ydQDMmrngObosgPeG10LPP&#10;WH/X8d+ls33frrtXnEEW/h290DBeQnhx+vg3yOCSHI7b8dzv8zNg/wiCqJcBuXMnJ+usGzU6WzsM&#10;uqBoz1oPaPRznQPybDr4uUIQRGJS9TOr4IOItLzZvvTOGaNWEhcn3YoP+4KCMqxOGzjmjv9kjD87&#10;a4EoNfF+8QFc53EX/1l8QCc+rBs4aoEvNW8mfFjURct2TW6xateRFkM0M2Yv/7e/kE32+Ft/3A/9&#10;zLibfUEtdLj3z+pwuz6DvyN380c+x8pHzv+OBg6f1S4uWwO3R7onVW/5kPzOhqi+pE18QA37QHqH&#10;MvCMOKuTlua/I/5+9aI4K1/G+DJf2qh5XX4flndT8izFsJ94ZhBdnjxmWsV3YvgJhoL0N/AXHtMY&#10;mm1HPP+ZccvKb+EDibVLV16437SwRzxGcHtEPsKZoS8lrwRnRkxISEjTl9wMj42MulN0xYvw71x8&#10;0aLRXLw3K8uyf7j+zS/n3Px12x9XkA8uArBj89qI/11p31iZcWztsvfbn+jlQUwPHt9UhdfUALax&#10;UWdqbNxLhJ568/XXcclvRJUEO0vUN5vW5MA2kAspnOFsEq85up6Li9ckt8z88WVPiubbxGWV4bbR&#10;hhjsyjcK78FrLvGfp93kjPtrj8zxjr+S1/MVvvQxd5w938T7jhFDa+BNWob/CP5+zim+qCI+j0jN&#10;m/0ZvjSLBIKvOP9i70y6zTeT8Z3TO2ey7xQ30/ddxZ2+E4+sJP6mirZvqXrQtzH4l/pfmj7uVTK8&#10;JJ0vFo1reHFGPv7NR5AoJlk3x6DR2TYk661HyOALinZRZ9ubrLOu1OTMvQ5+jhAEkYG0EbekpuRZ&#10;PvbzQOK84gNg8UFwZk/hKNrpSdMtvBS2j/RMir54BjzeIasvaROXFVHj2/Tiwy2xxkkzSn1btz5N&#10;hGy6mqIv2ZOqLx4L20DkR1+48KNZC8u9535H4uxdc26rIH5Hnb+nvJIGnC0qMMQA2dnvJ3kcQ3AF&#10;bB8JDnEmw/RxpX8Ql4nNHH9vl9lgVnYGUjMnruicjU/8uyf+TNqIufB3cIEp+pIHqfx5EZuVQk1k&#10;0s5l584LxDeTm7ecfUMZhqF+PHeIjdmitIzQIu6P+ACizrmi883s+XN7mGkTA+SKoNEXJ8Pva7CK&#10;YSDYbrwxdOjNl6TmlTwNj420Wv6Zpi8pTdfNHgD7R2KXj667Lm1fVpawNyvr8L7sbF9Xm8eO9h2c&#10;8wffkQdKfe1/riQeYpzz+GO879Dd832fXk/7XGNG+T4ZOeL9jyhK8b/JDfn5F+3Nzmb3Zme/Idb/&#10;Sc6wjs9+P+30V9xC3/ENTqJuf4o/577D5vv8Jtb3n8KCv4htwn7iGWNDQykReOrN11/fCNtBELUQ&#10;3CxRVXvPzYJnbmjINjc0KD7OqRnxeqLrNUh3L2ScU5xBKJqDQpkG51RxP3J/x3dee/S2v/F07dF5&#10;7yWvpPNa/vzve+IKX9oI64XnnvqSNnzRLzIMGr+UHTR2yQUvqV0QWLvg94ThNaRnxNmhuoah/Omd&#10;O8V3+s4bO0NS/7XP+tFSyzenbVOe91qYxb4SZpRvXu9L0704fVwVDDFJYtH4d5+fno/PQhAkhrgm&#10;b1aaRm8VNHrbYSIIg8a3Otve/jrbYny2iiAKk5pnmU1ccPTg2WVGFnbOHiUurdfpmEWd/16cpQiX&#10;EAqOzuUK9SWn4XEORzGokqa3zEsbVXIF7C9SpOhLdsA6exUvfBWH+B30Jt5EChhxBrfUvJJDxDEM&#10;Rn3JSTXPBBdtpOhLXiaOcYiKS0oNGF4S97MQaGlhB3EDPgCjebYo8Q1tuD8BGadvbCtJqq54Kvyu&#10;Bq04K9/w4rifqj5NV5xHHBsp1Je0DdAXL8ObAPGDGPL5d1bW1L1ZWS/DEFR3fqLL9f1n6vW+1nkl&#10;vsPLF/sOr1zSGYL6fPo03yfDhhE/vzcraxnsVy72DRt2+cdDh5buzc7+AtbR1QMF4zsDXoeX3XVB&#10;QKr9caHz331mnuL75LfXRWw/ooFpjY1XGnfufJ4IPfWgcefOT9mGhjTYFoKogcd21E2v37HV98rT&#10;m3xHtvzRTwjqR49tWed79pkt/5m+s+FfnZ/txkaPGPib2tAwCrYbj4izPhHn2gEYrbNFiddOcF96&#10;NU6uPbreexRn2hdNGy7OOOTnPPSsGJxVmHMvzHb+jkbf7huUv9iXNrLLygFA8aVZnC0K6Q5vCV0D&#10;A1Ch6i1hTnlLmAZfCVPqnVkwGPYl8oJ5/M1EmCk897xYNH4q7AdBkNih/2/nXKnRW0s0OmudRm89&#10;ToRj0PhQZ21J1tuqk3W2KWlpC38OPycIgihASEGVnjwbkChNH2a9HPaF+EdcHoQ4jhKYore4UnWW&#10;xWoIUIT6OcMLX2WBxz9gMbzWK5I8TMbjLCkpessS4hiH79Opesv0hISEn8D+4oFQA1HRfJNerJnY&#10;lyAU3/CGbSLSkKK3LPXzHQ1Fd4q+JO4fOKbkWbb4OTYhmaK3eDAIFV+IwaG9WVlLewsOSWJWlgv2&#10;LzUfZWVlf5KV9djerKyTRP8BuH+43ucaPZL4910VZ87CWaIuxLhz5+9MjY0HYfCpJ6ft3DkPtoMg&#10;kWZKQ0Pf6Tt3Hj33OZ2xc6ePf/lZX1P9n3ytT67vDEF9uXW9r3H7Rt8fX3rGd+POBuKz3cW9poaG&#10;xZMbGuL2HlyogagfjLpATEiBqB+M1hBYoIgviMLzzl4VZ/PGWeoVo2sgKijxfhjiB28J/QUMNkml&#10;t4RxeS30Ul8xff4+1ctF43/74vTxXj/BpqB8sWj8Cy8WjbuloTg/6GX7EASJXvrnzBmh0dnu1+ht&#10;7xCBGTQm1eitf9XorIs0w61x/7ItgkQUTX7xxeIDCeIiQwr1JSfFN23EGTPwYUfPpOaVtBDHT0JT&#10;9JZTqXrL8+KyLynDZ/p9w0FuQg1EnVdXjA+MFYA47kEohtfE5Ylgm8hZQn2QnKIv8abmWd4Sbxph&#10;0FRaUvOKGXi8pfLsTH0lN8fbUnphBaLO3qBvi7ab9OEGokTFpQZhu0j4iIEb+N0MWfG8Vj+zSg0h&#10;80ghzgIb7vKv4jlpir7ksXg+jvHG3qyssZ9kZ1fty85ugYEfGT25b+hQWZZf/Hjo0Mn7srMb/PQp&#10;ix8PGZIHa4h3pjU0LPMTCOlWY2NjA2wDQSKNqaFhLvyshquxsfGksbGxxtTQEHfBjjADUaIt0bSM&#10;txji8rMPARvL1x4hBaJ+ULx2gO0h0hNyIOrcfUd8xoD8gM86+XIYYpLLzpmjZhqm+hz5F/31xon/&#10;ggGnQH2xaNxfXpg+7g/PWSf/Eu4PgiBxRL7jov65cydrdLYtGp3VA0M0aHSr0du+SNbbqq7NtebA&#10;Xz2CIBFCzofB0M7ZivJKalLzSlaIb9nn5zvwbdcfCOeCPRTFEFxKXsluMbAmLpmoxDKHkoS+8G0g&#10;WRFn4iKOeQjiEnokYvj0h5AocbwCVgw1KvBdjSfEt0CJ4yy1+pKTYiBUDEfFw7Jb4sMEeMM9FKNp&#10;CT0tLYyF9YdklM6QpWYkDUSd8+x3+jHxb108fKch4n4TxyRQ9SV7xdkSYZtIbCLOoLQ3O3sHDPgo&#10;pRjEgjWFSktubr992dm37svOfgX2I7cfZ2ffB+uJd/IbGi4yNja+C8MgPTmloQH/viKqwtjY+Cf4&#10;OZVS486drxl37ryTffPNQbDvWERr4BcR59ahaOAXwbbVSLgvoXQao9ce4d57xMCN/IQTiOpUfEED&#10;X5pFOmeHMkyGwSW5FWeNarl54tsvzyDDTj35YtG4huen50t2fYIgSOyQMszaPzl3TnGyzrpRo7P+&#10;B4Zr0ChRZ3svWWdbPSDP+rtBI2b2gb9nBEEiTEpeiUBcWChkSp7lsLicGwajxIfyllfh8VFcveV5&#10;uWb3EW8mEP2FozhDA96gkJywb0p0UQz5YTDqR8SZ8uAxCsmzoaoaMciDY2f4pOTOzCGOsdx2Tsdv&#10;eV4cx1L0xTNiaSzLyq/qK87wRNxsD0MxGCW2C/tSE+Ib1rDucIymMJjaSckrnkt8B6X27Hf6Q/E7&#10;PSCvZCKsIdYQ17lP0Vs2EcehJ88eI2faiFtSYXtI7CEGkfZlZb0Kgz1K+3FWVtgPtVs0movFdvZl&#10;Zblh+wqKsxv5wdjYOMbY2Pg+DIH04HLYBoJEEmNj4x4/n1PJNTY2eoyvv15tbGiI6RC3JAGhc9LC&#10;HjXPWCv1NVcsXXtIdu9RX9KG97PkI+wVBM4p3huW6T42Eh10LmfnJ7SkhCcstO+9myYQwacLQlDT&#10;x596sWjc9peK8vGlIARBAqK/bvYAjW7OTI3eulmjt35OhG5QlWndI84Elayfe0OabuGl8PeJIIiK&#10;SMmzPEtcUCitvqQ63pfNSNFbHieOSwRM0Ze8l6K3TIL1hYv45g7sSwrFi2hx9ge8AJYGyW5KkG4U&#10;w1awv3hCnE3Ez3EJy7PLnVreEIOt4vGNx5lKwkUcO+BxVdrOJU3zLNtjYRzLNDinwhvskkkLOzqD&#10;R7SgujfqKIZvIOqVxo3iMYX9IYEjzswGv3Nym6IveTnWl8oUx6vOFxv87D80Jc/yBc4KFR/sy84u&#10;3Jed/aSfQE+k5GGNgaKSIFSne7Oz22B9yFmmNTQwpsbGUzAA4k9jY6N7WkPD7OKGhothOwiiNDf/&#10;85+XsDt3HoKfUzntDEbt3Pkku3On2Vxf/z+wpmhG6oDQBf5wDaKmmZRku+aihR1iEEztL6P0hCz3&#10;HvUzq8QX0mBfSGh0htbCXIIbKt7LxABbfOKdSW+BQSWl/c8tBb6/k7NFtb04fVzVy9PzVfO3A0GQ&#10;6OOK/HmJ/XU2VqO3PfbDEmx+Ajmo0mr0tnc1OtuKa/XWUfB3hiCIipH6IiRUMSxR8gA8JhH0xaSh&#10;N18CawwHGYM258WL3/CQ46YEob6kLRZCH6HQOXsIPB4y2Dm9e5we41DoP3rOlal5ljPwOEZC8XcX&#10;7dO+iwEe4sa6HNLCHth3pKAK+GyiPjmkhR3R/HAiUki1FGywirMkwlpijRR9SUmK3tIO9x34NIah&#10;Yp89WVl992Vnb9yXlXUKhnki7EZYayDszcqy7MvObvHTXuQcNuxyWCdylmkNDYtg8KMnxWCUsaFh&#10;qbjsHmwLQZRCXMIRfjaVVJydytjQENXXHV2RLSAEVMuLCuKMTrA2yaWFHbDfaEB8Gc/P+aiUboyl&#10;GZ4jgSyhtS6K12EYYIsfvDPpPTCgFAmPFNM/LIs3/osXzOMW75iSj+MEgiCSksYs/LlGbxur0c8t&#10;1ehsz2p01q9hUAeVR43O6jo7Y9ecWzW5s7Ph7wZBkChAsqmEJVB8exzWF09IuVSZNBYzsMZQUSRo&#10;I6ovwbenw0DumxJdDOnhVDSjyS++2M9xkFO3uBQcrAPxT0peyed+jmFk1FveHKCflQRrjBa0jNBC&#10;3EyXSbUsY6E18ItgbTIad+NnuERg/P3RKA84BkKKvrj7QL/eUj0wpyQFboPEFvuGDmX2Zmd/QQR4&#10;1GBW1nZYb098lJWVvS8r612iHRW497rr8LyuB0yvv14OAx+9KQZCzA0NeDMTiQji8nXwMxkJjY2N&#10;LmNDgyXaA4KKBITOXn9E/J6T+IKEUtdc4sxYsH+1k5pX0kKck0ovXpOFgRIvzOL94fjBW0K/C8NJ&#10;kfDUTPr7F6dPmNyQnx/Vf08RBIkefpw9au6DyXqbuGwbEeRBQ1RnO5msszYk62zlYggtId+BYzuC&#10;RDvi8krERUMETR9mjds3XwcML5kMj0ckTdFblsAaQyWgJanEwJQEoSmcGSd0AgrlSfA7Em9Qwb5j&#10;HTGc5Oc4yGo8zE4iFZ0zM/k5hpFSXOIL1hgNKPVmdhdVcSNaxuXyCNXwECYa6XxL2M93TXb1Fies&#10;JdbIz3dclKIvefDC/S45maK3LIU/i8QeHw8dOlmFs0J1NeBzoY+zshbszco66acNVbg3O5uFNSMX&#10;Ynr99SoY9gjANnNDQ0wvcYqoEzGM5+fzGDkbGp6b1tAQteOMbMvl+VGcHRb2rySKzU4bhdceir3k&#10;h2GbsJDovmLv4ixRcYHXYlgAw0lK6i1hTnln0ru9xQzOiowgSETR6G3JGp11arLO6kjWW59J1ts+&#10;JYI+qF81OtsHGr1ts0Y/964BeXMmxnNOAUFiFjE8MkBfvEwtpulmXwNrjBfEWZTg8Yiow0smwxrD&#10;Rbw5AfsRQzjicjZdp5zuDOboZ1aFIgaiwkP8XYhLD8Lfk3gjQfxv537u3OcVHv/znp2m3L/6mVUX&#10;9hr7pOgtk4ibMwqYNuKWVFgLQiIu6QSPXUTVW6L2OyLOliQGhMSb510Vl7gTl13o/O8FfHbnjXzx&#10;/4Of++FhhvjGc/eebWuP+CY47D8SdO4LLezw+yDmh/0W364WZ7QS/zfcN7oH0eX4dy5IxL9rxN8i&#10;RbTMhrXEKp3BX51lsbjPeC4WP3w8dOjgvdnZVXuzs/fsy872wBCP1O7NyjrcuZTd2VmcGvZlZdV0&#10;LtWXnb3i46FDS8Wl7v6dnT1RnE1pb1ZW8kcUFVDQZV9W1s2wr0gphrL2ZmXt3Zed/fy+rCzh46ys&#10;Rf/Oypr6EUX1g3UjJOJSeETQoxenNTTE7T0IJHKYGhrGws+iGhSXoIS1RgPi+Xjn+bb4osIP1wqd&#10;1wsM39B5/k0LY8Vz6M6fMzin+vu5QFXDubi4D+f2t6vnrjvE/T2/r2dnz+q8joLXXeAajLjuELeB&#10;fauZs7PTz6w6u2TaDy9d/mDnS1Dif9MVLzp3zyuc2aRg30jgiMf/hxdWWrr7HYn3j7tcwxHHPyDj&#10;YLZe5CzeWQbGW0LvEJfP885kWjotoQ/D8FKgemcyJ8+3I4adSpgGbwnzsreE2eidSZd7Lcxi30za&#10;IoagfPPyA7reQBAEiQTi8m6aXOvcZL2tWqO3vavRWT0wDBRvavS2w8l628savVXQ6OfMEINk8Lgh&#10;CIIgCIIgIZCiLxlFPiiXX3woHRjijEzw2EVS8QYgrBGJLsSlLEThvz/HuVCYP8UHGD0J20IQBFEL&#10;YgBJDCL9EEgaK84gJYaUAvXjoUNniNud86PrrksT22vRaC6GfUmJ2McnWVnl+7KzP4QBJYkVw1y7&#10;92Zn79iXlVW9Nytrmbjf4rKDYrhsT1ZWt383kMAxNTRMNjY2NpgaG1tMjY2nQOBD/Gfx34t+aGxo&#10;WAC3RxAlmNLQkGx6/fXHTI2Nr4qfV2Nj47vi59LY2OiBISWl7Fw+r7FxC6wVQRAEQRAEQZDo5wpq&#10;XmJ//a3DNLlzbtTo5tyv0VnrNHrrPzU663cwOBQDHk7WWd9M1lv/lKyz3ZOss03RDLdmJCQk/AQe&#10;FwRBEARBEARBEARBEASJC8Tw1UdZWdniEnWdQa2hQ+f+EFxa9klW1mM/zEh1zgfP/bcfXNoZcMrK&#10;urkzEDZkSN4PM1Xh7E4IggRMfkPDRWJgSnRaQ8PgztmkzjrZ2NBg+cEF0xoalp3T9PrrK0yvv76x&#10;F8vP/fy5dsRl8sTl+3DpSARBEARBEASJTwboZyWl5FpzNHm2acn6Obd1zp6ks9Um66xNGr3182S9&#10;zesncBRZdbaTGp11f7Le+ppGZ3tCo7OtSNZbrRr9nMJrcuYOThlmvQzuJ4IgCIIgCIIgCIIgCIIg&#10;CIIgCIIgCIIgCIIgSOeyxNfkzUrT6G1j++fOnazR2yz9dbbFmtw5y8Tl+JJ11o3JOmvDOTU6mytZ&#10;Z2055w/L1F0QaNLobV9c+DPWD8+3obe93Nmm3lYl9iEu+9fZZ96cidfqraPEZe40+cWyziSOIP74&#10;//8a7vs9JEcvAAAAAElFTkSuQmCCUEsDBAoAAAAAAAAAIQCAiubWx/EAAMfxAAAUAAAAZHJzL21l&#10;ZGlhL2ltYWdlMi5zdmc8c3ZnIHZlcnNpb249IjEuMSIgdmlld0JveD0iMCAwIDExODYuMDUgMTc1&#10;LjE1IiB4bWxucz0iaHR0cDovL3d3dy53My5vcmcvMjAwMC9zdmciIHhtbG5zOnhsaW5rPSJodHRw&#10;Oi8vd3d3LnczLm9yZy8xOTk5L3hsaW5rIiBvdmVyZmxvdz0iaGlkZGVuIj48ZGVmcz48L2RlZnM+&#10;PGcgaWQ9Ik1hbm5fNCI+PGc+PHBhdGggZD0iIE0gNTAyLjc5IDQ4LjgyIEMgNTAyLjc5IDQ4Ljgy&#10;IDU1OS40NSA4MC43NyA1NjMuMDggODEuNTggQyA1NjYuNzEgODIuMzggNTY5IDgzLjQ0IDU2OSA4&#10;My40NCBDIDU2OSA4My40NCA1NzMuNzEgODkuMiA1NzEuMzEgODkuMiBDIDU2OS43IDg5LjIgNTYz&#10;LjQ4IDg3LjM4IDU2My40OCA4Ny4zOCBMIDU1OC4zMiA4NS4wOCBMIDUwNi4xNSA2NS43MiBDIDUw&#10;Ni4xNSA2NS43MiA0OTAuMzkgNTAuOCA1MDIuNzkgNDguODMgWiIgc3Ryb2tlLXdpZHRoPSIwIiBm&#10;aWxsPSIjRjNBMjkyIi8+PHBhdGggZD0iIE0gNTU3LjI5IDE2OC40NiBDIDU1Ny4yOSAxNjguNDYg&#10;NTU0LjU1IDE3Mi4wOSA1NTMuODIgMTcxLjQ5IEMgNTUyLjUyIDE3MC40MyA1MzkuNiAxNjEuOTkg&#10;NTM5LjYgMTYxLjk5IEwgNTQ0LjUgMTU2LjA3IEwgNTU3LjI5IDE2OC40NiBaIiBzdHJva2Utd2lk&#10;dGg9IjAiIGZpbGw9IiNGM0EyOTAiLz48cGF0aCBkPSIgTSA1NTguNjcgMTczLjIyIEMgNTU4LjY3&#10;IDE3My4yMiA1NTguMzYgMTY4Ljg4IDU1Ny4yOSAxNjguMzQgQyA1NTYuNDIgMTY3Ljg5IDU1NC44&#10;MiAxNjkuMzYgNTUzLjQ2IDE2OS4yMiBDIDU1Mi4xIDE2OS4wOSA1NDguNzcgMTY4IDU0OC43NyAx&#10;NjggQyA1NDMuNSAxNzAuMTkgNTM2Ljc5IDE3My4yMiA1MzguNDIgMTczLjgxIEMgNTQzLjE4IDE3&#10;NS41MSA1NTguNjcgMTczLjIyIDU1OC42NyAxNzMuMjIgWiIgc3Ryb2tlLXdpZHRoPSIwIiBmaWxs&#10;PSIjRDgzMDMwIi8+PHBhdGggZD0iIE0gNTMyLjI1IDE2OC4zNSBDIDUzMi4yNSAxNjguMzUgNTI5&#10;LjQ0IDE3MS45MiA1MjguNzMgMTcxLjMxIEMgNTI3LjQ1IDE3MC4yMiA1MTQuNyAxNjEuNTMgNTE0&#10;LjcgMTYxLjUzIEwgNTIxLjQ4IDE1Ny44MiBMIDUzMi4yNSAxNjguMzQgWiIgc3Ryb2tlLXdpZHRo&#10;PSIwIiBmaWxsPSIjRjNBMjkwIi8+PHBhdGggZD0iIE0gNTAzLjk5IDkyLjEgTCA1MTAuNzMgOTcu&#10;OTUgQyA1MTAuNzMgOTcuOTUgNTAyLjgxIDEzNS41MiA1MDMuMTEgMTM3LjEgQyA1MDMuMzcgMTM4&#10;LjQ1IDUyNy42NyAxNjMuNzQgNTI3LjY3IDE2My43NCBDIDUyNy42NyAxNjMuNzQgNTI1Ljc3IDE2&#10;NC40NSA1MjQuNjYgMTY0LjcxIEMgNTIxLjY2IDE2NS40MiA1MTguNjUgMTY1LjIyIDUxOC42NSAx&#10;NjUuMjIgQyA1MTguNjUgMTY1LjIyIDQ4OC40NCAxNDIuOTUgNDg3LjY1IDE0MC45OCBDIDQ4Ni44&#10;NiAxMzkuMDEgNDkyLjI2IDk2LjUyIDQ5Mi4yNiA5Ni41MiBMIDUwMy45OSA5Mi4xMSBaIiBzdHJv&#10;a2Utd2lkdGg9IjAiIGZpbGw9IiM1NDU2NTUiLz48cGF0aCBkPSIgTSA1MDcuODkgOTEuMiBMIDUx&#10;Ni44OCA5Ny45NyBDIDUxNi44OCA5Ny45NyA1MjkuMjcgMTM1LjYxIDUzMC4yMiAxMzYuMzYgQyA1&#10;MzEuMTcgMTM3LjEgNTUxLjc1IDE2Mi42IDU1MS43NSAxNjIuNiBDIDU1MS43NSAxNjIuNiA1NDkg&#10;MTYzLjg1IDU0OC4wNCAxNjQuMTMgQyA1NDYuNzUgMTY0LjUgNTQyLjc2IDE2NS4wMyA1NDIuNzYg&#10;MTY1LjAzIEMgNTQyLjc2IDE2NS4wMyA1MTkuOTYgMTQ2Ljk0IDUxNi43MSAxNDIuOTggQyA1MTIu&#10;NzUgMTM4LjE2IDQ5MS42OCA5Ny4yMiA0OTEuMjYgOTYuNzIgQyA0OTAuODUgOTYuMjMgNTA3Ljkg&#10;OTEuMjEgNTA3LjkgOTEuMjEgWiIgc3Ryb2tlLXdpZHRoPSIwIiBmaWxsPSIjN0E3QTdBIi8+PHBh&#10;dGggZD0iIE0gNTMzLjM0IDE3My4xMyBDIDUzMy4zNCAxNzMuMTMgNTMzLjMgMTY4Ljc5IDUzMi4y&#10;NCAxNjguMjMgQyA1MzEuMzcgMTY3Ljc2IDUyOS43NSAxNjkuMiA1MjguMzkgMTY5LjAzIEMgNTI3&#10;LjA0IDE2OC44NyA1MjMuNzIgMTY3LjcyIDUyMy43MiAxNjcuNzIgQyA1MTguNDEgMTY5LjgxIDUx&#10;MS43NSAxNzIuODYgNTEzLjQyIDE3My4zNSBDIDUxNy43OCAxNzQuNjIgNTMzLjM0IDE3My4xMyA1&#10;MzMuMzQgMTczLjEzIFoiIHN0cm9rZS13aWR0aD0iMCIgZmlsbD0iI0Q4MzAzMCIvPjxwYXRoIGQ9&#10;IiBNIDUwNC42MSA0OC40NyBDIDUwNi40NCA0OS4zNSA1MDYuNDQgODAuNjMgNTA5LjI3IDg1LjUg&#10;QyA1MTIuMSA5MC4zNyA1MTcuMjIgOTguMTggNTE3LjIyIDk4LjE4IEwgNDkxLjA5IDk4LjA3IEMg&#10;NDkxLjA5IDk4LjA3IDQ4Ny41MiA4OC41NCA0ODQuNzMgODQuMzIgQyA0ODEuODkgODAuMDMgNDc1&#10;LjA0IDU1LjggNDc2Ljc3IDUwLjY0IEMgNDc4LjUgNDUuNDggNTAyLjc5IDQ3LjU5IDUwNC42MiA0&#10;OC40NiBaIiBzdHJva2Utd2lkdGg9IjAiIGZpbGw9IiNEODMwMzAiLz48cGF0aCBkPSIgTSA1MjIu&#10;MyA1Ny44MiBDIDUyMi4zIDU3LjgyIDUxOS41IDY4Ljc1IDUxOCA3MC4wNSBMIDUwNS45NiA2Ni4x&#10;NyBMIDUwNC45IDQ4LjcxIEwgNTIyLjMgNTcuODEgWiIgc3Ryb2tlLXdpZHRoPSIwIiBmaWxsPSIj&#10;RDgzMDMwIi8+PHBhdGggZD0iIE0gNDg5LjMxIDM5LjU3IEwgNDkzLjgyIDQ3Ljc2IEMgNDkzLjgy&#10;IDQ3Ljc2IDQ5Mi4xNSA1NC41OCA0ODguOTQgNTQuNzUgQyA0ODYuMjQgNTQuODkgNDg0Ljk5IDUw&#10;LjQ4IDQ4NC45OSA1MC40OCBDIDQ4NC45OSA1MC40OCA0ODQuNTEgNDUuMDkgNDgzLjIxIDQyLjc4&#10;IEMgNDgxLjkxIDQwLjQ3IDQ4OS4zMSAzOS41OCA0ODkuMzEgMzkuNTggWiIgc3Ryb2tlLXdpZHRo&#10;PSIwIiBmaWxsPSIjRjNBMjkwIi8+PHBhdGggZD0iIE0gNDgzLjIxIDQyLjc4IEMgNDgxLjkxIDQw&#10;LjQ3IDQ4OS4zMSAzOS41OCA0ODkuMzEgMzkuNTggTCA0ODkuNjggNDAuMjYgQyA0ODkuNjYgNDAu&#10;ODEgNDg5LjU2IDQxLjMyIDQ4OS4zOSA0MS43NCBDIDQ4OC40NyA0My45MiA0ODYuNDUgNDUuNzcg&#10;NDg0LjQyIDQ2LjYgQyA0ODQuMTQgNDUuMiA0ODMuNzUgNDMuNzMgNDgzLjIxIDQyLjc5IFoiIHN0&#10;cm9rZS13aWR0aD0iMCIgZmlsbD0iI0VFNzQ1QSIvPjxnPjxwYXRoIGQ9IiBNIDQ4NS45MiAyNi44&#10;OSBDIDQ4Ni4wOSAyNi43NSA0OTEuMDkgMzYuMiA0ODkuNTMgMzkuODggQyA0ODcuOTcgNDMuNTYg&#10;NDgzLjMxIDQ2LjI4IDQ4MC43MyA0NC43OCBDIDQ3Ny44NyA0My4xMiA0NzQuMDUgMzIuMzkgNDc3&#10;IDI4LjExIEMgNDc5Ljk1IDIzLjgzIDQ4NS45MiAyNi44OCA0ODUuOTIgMjYuODggWiIgc3Ryb2tl&#10;LXdpZHRoPSIwIiBmaWxsPSIjRjNBMjkwIi8+PHBhdGggZD0iIE0gNDc3LjE2IDIyLjg1IEMgNDgw&#10;LjQ3IDIyLjM0IDQ4Ny4yMiAyMy4xMiA0OTAuMzYgMjUuNjIgQyA0OTQuMjMgMjguNyA0OTQuMDYg&#10;MzMuNzUgNDkyLjA0IDM2Ljk0IEMgNDkwLjAyIDQwLjEzIDQ5MC45NyA0Mi42MiA0OTAuOTcgNDIu&#10;NjIgQyA0OTAuOTcgNDIuNjIgNDg1LjMyIDQxLjkyIDQ4NC40IDM3Ljk5IEMgNDg0LjAxIDM2LjM0&#10;IDQ4NC42OCAzNS4yOCA0ODMuNjQgMzQuMyBDIDQ4Mi44NCAzMy41NSA0ODIuMjYgMzEuNDYgNDgx&#10;LjUzIDI5Ljc2IEwgNDgwLjg0IDI4Ljc3IEMgNDgwLjg0IDI4Ljc3IDQ3OC41NSAyOC41NiA0NzYu&#10;NDkgMjkuMTEgQyA0NzQuMzUgMjkuNjggNDcyLjkgMjMuNDkgNDc3LjE1IDIyLjg1IFoiIHN0cm9r&#10;ZS13aWR0aD0iMCIgZmlsbD0iI0Y2Q0I3RiIvPjxwYXRoIGQ9IiBNIDQ4My4wNCAzNC45OCBDIDQ4&#10;My40NyAzNi4yIDQ4NC4zOSAzNi45OSA0ODUuMSAzNi43NCBDIDQ4NS44MSAzNi40OSA0ODYuMDQg&#10;MzUuMyA0ODUuNjIgMzQuMDggQyA0ODUuMTkgMzIuODYgNDg0LjI3IDMyLjA3IDQ4My41NiAzMi4z&#10;MiBDIDQ4Mi44NSAzMi41NyA0ODIuNjIgMzMuNzYgNDgzLjA0IDM0Ljk4IFoiIHN0cm9rZS13aWR0&#10;aD0iMCIgZmlsbD0iI0YzQTI5MCIvPjwvZz48L2c+PC9nPjxnIGlkPSJGcmF1XzIiPjxnPjxwYXRo&#10;IGQ9IiBNIDMxNi4wOSAzMi41OSBDIDMxNi4wOSAzMi41OSAzMTMuMDUgMzAuMDUgMzA5LjUyIDMw&#10;LjQ2IEMgMzA1Ljk5IDMwLjg3IDMwMiAzMi4zNiAzMDEuNDkgMzkuNDQgQyAzMDAuOTggNDYuNTMg&#10;MzAzLjUzIDQ5LjU3IDI5OS41OCA1Mi4zNCBDIDI5NS42MyA1NS4xMSAyOTYuNDEgNTcuODggMjk3&#10;LjMxIDYwLjYgQyAyOTcuMzEgNjAuNiAyOTkuMDIgNTYuMzIgMzAxLjE4IDU2Ljc0IEMgMzAxLjE4&#10;IDU2Ljc0IDI5OC4zMyA2MC4zNCAyOTguNjMgNjIuODggQyAyOTguOTIgNjUuNDIgMzAxLjYzIDY3&#10;Ljc0IDMwMy4wNSA2OC42IEMgMzAzLjA1IDY4LjYgMzA0LjMxIDY3LjA5IDMwNi42MSA2Ny41OSBD&#10;IDMxMS4yNSA2OC42IDMxNy40IDYxLjI4IDMxNi43OSA1OC4yNCBDIDMxNi4xOCA1NS4yIDMxNi4x&#10;IDMyLjU3IDMxNi4xIDMyLjU3IFoiIHN0cm9rZS13aWR0aD0iMCIgZmlsbD0iIzlCM0QzOCIvPjxw&#10;YXRoIGQ9IiBNIDM1OC4yMSAxNjkuMzMgTCAzNTUuMTUgMTY5LjUyIEMgMzU1LjE1IDE2OS41MiAz&#10;NTEuOCAxNjEuNTIgMzQ5LjM5IDE1Mi42NyBDIDM0OC4xOCAxNDguMjUgMzQ3LjIxIDE0My42MiAz&#10;NDcuMDEgMTM5LjY4IEMgMzQ2Ljg0IDEzNi4zNyAzNDYuNzMgMTMzLjgzIDM0Ni43MyAxMzMuODMg&#10;QyAzNDYuNjEgMTMzLjY4IDM0NS45IDEzMi45OSAzNDQuODEgMTMxLjggQyAzNDQuNDUgMTMxLjQg&#10;MzQ0LjA0IDEzMC45NSAzNDMuNiAxMzAuNDQgQyAzNDEuMDkgMTI3LjU1IDMzNy40NiAxMjIuOTIg&#10;MzM0LjA5IDExNi44NCBDIDMzNC4wOSAxMTYuODQgMzM0LjA5IDExNi44MyAzMzQuMDggMTE2Ljgy&#10;IEMgMzMyLjQ0IDExMy44NiAzMzAuODYgMTEwLjU1IDMyOS41MiAxMDYuOTMgQyAzMjkuNTIgMTA2&#10;LjkxIDMyOS41IDEwNi45IDMyOS41IDEwNi44OSBDIDMyOS41IDEwNi44OSAzMjYuNTMgMTAwLjA5&#10;IDMyNS45IDk2LjMyIEMgMzI1LjkgOTYuMzIgMzI1LjkgOTYuMzIgMzI1LjkgOTYuMzIgQyAzMjUu&#10;ODYgOTYuMDcgMzI1LjgzIDk1Ljg0IDMyNS44MSA5NS42MiBDIDMyNS43OSA5NS40IDMyNS43OCA5&#10;NS4xOSAzMjUuNzkgOTUgTCAzMjUuOTEgOTQuOTQgTCAzMzkuMjEgODguNDcgQyAzMzkuNzUgODku&#10;MjUgMzQyLjgxIDkzLjI4IDM0NS40MSA5OS4wMyBDIDM0NS42MSA5OS40NyAzNDUuODEgOTkuOTEg&#10;MzQ2LjAxIDEwMC4zNyBDIDM0Ni4xNiAxMDAuNyAzNDYuMzEgMTAxLjA0IDM0Ni40NiAxMDEuMzgg&#10;QyAzNDYuNSAxMDEuNDYgMzQ2LjUzIDEwMS41NSAzNDYuNTcgMTAxLjYzIEMgMzUxLjI1IDExMi4y&#10;NiAzNTYuMDUgMTI3LjcgMzU3LjEgMTM0LjA5IEMgMzU3LjUgMTM2LjU2IDM1Ny43NyAxNDMuNDYg&#10;MzU3Ljk0IDE1MC41MiBDIDM1OC4xNiAxNTkuODEgMzU4LjIzIDE2OS4zNSAzNTguMjMgMTY5LjM1&#10;IFoiIHN0cm9rZS13aWR0aD0iMCIgZmlsbD0iI0VFOTg0QSIvPjxwYXRoIGQ9IiBNIDM0Ni41NiAx&#10;MDEuNjEgTCAzNDQuODEgMTMxLjggQyAzNDQuNDUgMTMxLjQgMzQ0LjA0IDEzMC45NSAzNDMuNiAx&#10;MzAuNDQgQyAzNDEuMDkgMTI3LjU1IDMzNy40NiAxMjIuOTIgMzM0LjA5IDExNi44NCBDIDMzNC4w&#10;OSAxMTYuODQgMzM0LjA5IDExNi44MyAzMzQuMDggMTE2LjgyIEMgMzMyLjQ0IDExMy43MyAzMzAu&#10;ODcgMTEwLjMxIDMyOS41MiAxMDYuNiBDIDMyOS41MiAxMDYuNTggMzI5LjUgMTA2LjU3IDMyOS41&#10;IDEwNi41NSBDIDMyOS41IDEwNi41NCAzMjYuOTQgMTAwLjU1IDMyNS45MSA5Ni4zMSBDIDMyNS45&#10;MSA5Ni4zMSAzMjUuOTEgOTYuMzEgMzI1LjkxIDk2LjMxIEMgMzI1Ljg3IDk2LjA2IDMyNS44NCA5&#10;NS44MyAzMjUuODIgOTUuNjEgQyAzMjUuOCA5NS4zOSAzMjUuNzkgOTUuMTggMzI1LjggOTQuOTkg&#10;TCAzMjUuOTIgOTQuOTMgQyAzMjUuOTIgOTQuOTMgMzM5LjA2IDg4LjU1IDMzOS43MyA4OC4zNCBD&#10;IDMzOS44NyA4OC42MiAzNDIuNjEgOTIuODIgMzQ1LjQxIDk5LjAzIEMgMzQ1LjYxIDk5LjQ3IDM0&#10;NS44MSA5OS45MSAzNDYuMDEgMTAwLjM3IEMgMzQ2LjE2IDEwMC43IDM0Ni4zMSAxMDEuMDQgMzQ2&#10;LjQ2IDEwMS4zOCBDIDM0Ni41IDEwMS40NiAzNDYuNTMgMTAxLjU1IDM0Ni41NyAxMDEuNjMgWiIg&#10;c3Ryb2tlLXdpZHRoPSIwIiBmaWxsPSIjRTQ4NTM3Ii8+PHBhdGggZD0iIE0gMzQwLjYxIDEzNi42&#10;IEMgMzM5LjYgMTM5LjMzIDMzNi4wNiAxNDcuNDIgMzMyLjc5IDE1NC43OCBDIDMyOS41NSAxNjIu&#10;MDcgMzI2LjU4IDE2OC42NCAzMjYuNTggMTY4LjY0IEwgMzIzLjU2IDE2OC45NSBDIDMyMy41NiAx&#10;NjguOTUgMzIzLjE5IDE2MS41NyAzMjMuOCAxNTMuNTkgQyAzMjQuMzMgMTQ2LjY5IDMyNS42IDEz&#10;OS4zNCAzMjguNDkgMTM1LjkzIEMgMzI4LjYxIDEzNS43OSAzMjguNTggMTM1LjU2IDMyOC41MiAx&#10;MzUuMzggTCAzMjguNTIgMTM1LjM4IEMgMzI4LjEyIDEzNC4xNiAzMjYuNSAxMjkuMTggMzI0Ljg1&#10;IDEyMi44OSBDIDMyNC40NSAxMjEuMzYgMzI0LjA1IDExOS43NiAzMjMuNjcgMTE4LjEyIEMgMzIz&#10;LjExIDExNS43NCAzMjIuNTkgMTEzLjI2IDMyMi4xNSAxMTAuOCBDIDMyMi4xNSAxMTAuNzYgMzIy&#10;LjEzIDExMC43MiAzMjIuMTMgMTEwLjY4IEMgMzIxLjkyIDExMC4xMyAzMjEuNTkgMTA5LjIgMzIx&#10;LjIyIDEwNy45NiBDIDMyMC43MSAxMDYuMjcgMzIwLjEzIDEwNC4wMSAzMTkuNjkgMTAxLjM3IEMg&#10;MzE5LjY4IDEwMS4yOSAzMTkuNjYgMTAxLjIxIDMxOS42NSAxMDEuMTMgQyAzMTguNjkgOTUuMjcg&#10;MzE5LjQgOTEuODEgMzE5LjQgOTEuODEgQyAzMTkuNCA5MS44MSAzMzAuMzcgOTAuMzcgMzMzLjg4&#10;IDg5LjE2IEMgMzM3LjM5IDg3Ljk1IDMzOS41NCA4OC4xOSAzMzkuNTQgODguMTkgQyAzMzkuNTQg&#10;ODguMTkgMzQyLjg4IDEzMC40NyAzNDAuNjIgMTM2LjYgWiIgc3Ryb2tlLXdpZHRoPSIwIiBmaWxs&#10;PSIjRUU5ODRBIi8+PHBhdGggZD0iIE0gMzYyLjcgODUuMDMgQyAzNjIuNDcgODQuNjUgMzYwLjU4&#10;IDgyLjc2IDM1Ni4zNSA4MS45MiBDIDM1Ni4zNSA4MS45MiAzNTYuMDkgODEuODggMzU0LjgxIDgw&#10;Ljk3IEMgMzU0LjgxIDgwLjk3IDM1NC44MSA4MC45NyAzNTQuODEgODAuOTcgQyAzNTAuOSA3OC4w&#10;NCAzNDYuOCA3NC44MSAzNDIuMDQgNzEuNzUgQyAzMzkuNTEgNzAuMTIgMzM1LjcyIDY2LjM5IDMz&#10;MS43OSA2Mi42NSBDIDMyOS44IDYwLjc2IDMyNy43NiA1OC44NyAzMjUuODQgNTcuMjUgQyAzMjQu&#10;OCA1Ni4zOCAzMTYuNiA2MS42MiAzMTcuMzMgNjIuNTkgQyAzMjEuMiA2Ny42OSAzMzEuMDcgNzMu&#10;NDkgMzM2LjYxIDc3LjEgQyAzNDEuNDcgODAuMjcgMzQ4LjY4IDgyLjgzIDM1Mi4xMyA4My45NiBD&#10;IDM1Mi4xMyA4My45NiAzNTIuMTMgODMuOTYgMzUyLjEzIDgzLjk2IEMgMzUyLjEzIDgzLjk2IDM1&#10;My45NiA4NC41MyAzNTQuMDkgODQuNjMgQyAzNTQuMjIgODQuNzMgMzU2LjM2IDg2LjYgMzU3LjUy&#10;IDg3LjIzIEMgMzU4LjY4IDg3Ljg1IDM2MC40IDg3LjYzIDM2Mi4yOCA4Ny4wNSBDIDM2My41MiA4&#10;Ni42NyAzNjMuMSA4NS42NiAzNjIuNzIgODUuMDMgWiIgc3Ryb2tlLXdpZHRoPSIwIiBmaWxsPSIj&#10;RUQ5NjVEIi8+PHBhdGggZD0iIE0gMzMxLjc5IDYyLjY1IEMgMzMxLjM1IDY0LjQzIDMzMC4wNiA2&#10;Ny43IDMyNi40NiA2Ny45OCBDIDMyMS44NCA2OC4zNCAzMTkuMjYgNTcuNDUgMzI0LjE5IDU1Ljg2&#10;IEMgMzI0Ljg0IDU2LjQgMzI0LjggNTYuMzggMzI1Ljg0IDU3LjI1IEMgMzI3Ljc3IDU4Ljg3IDMy&#10;OS44IDYwLjc2IDMzMS43OSA2Mi42NSBaIiBzdHJva2Utd2lkdGg9IjAiIGZpbGw9IiM2MjIxNzIi&#10;Lz48cGF0aCBkPSIgTSAzMjAuMTcgMzMuMTMgQyAzMTguNDggMzEuNzQgMzExLjI3IDI2LjMyIDMw&#10;OC41NSAzMS45MyBDIDMwOC41NSAzMS45MyAzMDUuNzcgMzMuNjEgMzA1LjQ3IDM4LjgzIEMgMzA1&#10;LjE2IDQ0LjE1IDMwOS44NSA0OC4wMSAzMTEuNDggNDYuNzcgQyAzMTIuNTIgNDUuOTggMzEzLjg2&#10;IDQ3LjkzIDMxMy44NiA0Ny45MyBMIDMxNS4yIDQ1LjAxIEwgMzIxLjc0IDQzLjU0IEwgMzIyLjA1&#10;IDQxLjQ4IEMgMzIzLjMxIDM2LjE1IDMyMS42OCAzNC4wOCAzMjAuMTcgMzMuMTIgWiIgc3Ryb2tl&#10;LXdpZHRoPSIwIiBmaWxsPSIjQTk0NjNEIi8+PHBhdGggZD0iIE0gMzE5LjA1IDEwMC4wMSBDIDMx&#10;Ni4xMiA5My4wNCAzMDQuODggNjYuMjEgMzEzLjIxIDU0LjAyIEMgMzEzLjI4IDUzLjk4IDMxMy4z&#10;NSA1My45NSAzMTMuNDIgNTMuOTIgQyAzMTYuNTQgNTIuNTQgMzIxLjkyIDUzLjMyIDMyMy4zOSA1&#10;NC41NCBDIDMzMC42MiA2MC41NyAzMzEuOCA2NC4zOSAzMzIuNTYgNjkuNDQgQyAzMzMuMzQgNzQu&#10;NjcgMzM0LjMyIDgwLjA3IDMzOC40NSA4NS43OCBDIDMzOC45NyA4Ni41IDMzOS41NSA4Ny4yMyAz&#10;NDAuMjEgODcuOTYgQyAzNDUuNDYgOTMuODEgMzIwLjYyIDEwMy43NCAzMTkuMDYgMTAwLjAxIFoi&#10;IHN0cm9rZS13aWR0aD0iMCIgZmlsbD0iIzc3MkI4OSIvPjxwYXRoIGQ9IiBNIDMyMS44MiA1My45&#10;NSBDIDMyMi4xIDU0LjM0IDMyNC4wNyA1NS41MyAzMTkuMzcgNTUuNTMgQyAzMTUuNzEgNTUuNTMg&#10;MzEzLjA1IDU0LjI1IDMxMy4yIDU0LjAzIEMgMzEzLjY4IDUzLjMxIDMxNC4yMiA1MS40NiAzMTMu&#10;MzcgNDYuNTMgTCAzMTMuNzYgNDYuNTMgQyAzMTMuNzYgNDYuNTMgMzIwLjMxIDQ2LjczIDMyMC4z&#10;MSA0Ni43MyBDIDMyMC4zMSA0Ni43MyAzMjAuNSA0OC43NSAzMjAuODEgNTAuNjMgQyAzMjEuMDcg&#10;NTIuMjEgMzIxLjU3IDUzLjYzIDMyMS44MSA1My45NiBaIiBzdHJva2Utd2lkdGg9IjAiIGZpbGw9&#10;IiNGNkIwN0UiLz48cGF0aCBkPSIgTSAzMjAuMzIgNDYuNzIgQyAzMjAuMzIgNDYuNzIgMzIwLjUx&#10;IDQ4Ljc0IDMyMC44MiA1MC42MiBDIDMxNy4yNiA1MS4xMiAzMTQuODQgNDguMiAzMTMuNzYgNDYu&#10;NTMgTCAzMjAuMzEgNDYuNzIgWiIgc3Ryb2tlLXdpZHRoPSIwIiBmaWxsPSIjRUQ5NjVEIi8+PHBh&#10;dGggZD0iIE0gMzIxLjU1IDQ4LjQzIEMgMzIxLjU1IDQ4LjQzIDMxMy4xNiA0OS44NSAzMTIuMzUg&#10;NDQuNjEgQyAzMTEuNTUgMzkuMzcgMzA5LjkyIDM2LjAyIDMxNS4yNSAzNC45IEMgMzIwLjU3IDMz&#10;Ljc3IDMyMS45MiAzNS42MSAzMjIuNjIgMzcuMyBDIDMyMy4zMSAzOC45OCAzMjMuNzEgNDcuOTMg&#10;MzIxLjU1IDQ4LjQ0IFoiIHN0cm9rZS13aWR0aD0iMCIgZmlsbD0iI0Y2QjA3RSIvPjxwYXRoIGQ9&#10;IiBNIDMyMS45MiAzNC40MiBDIDMyMC4zOCAzMy4wNCAzMTkuNDUgMzMuNTQgMzE4Ljk3IDM0LjA5&#10;IEMgMzEzLjc2IDMyLjM5IDMxMS41OSAzNi40NSAzMTEuNTkgMzYuNDUgQyAzMTEuNTkgNDAuMyAz&#10;MDkuMjIgNDIuODYgMzA5LjIyIDQyLjg2IEMgMzA5LjIyIDQyLjg2IDMxMC45IDQzLjU3IDMxNC4y&#10;OSA0Mi4xMyBDIDMxNS4zMyA0MS42OSAzMTYuMTcgNDAuNzggMzE2Ljg1IDM5LjcyIEMgMzE1Ljc4&#10;IDQyLjMzIDMxNC4xIDQ0LjM2IDMxNC4xIDQ0LjM2IEMgMzE4LjAzIDQxLjc3IDMxOC44MyAzNS42&#10;MyAzMTguOSAzNC45OSBDIDMxOS40OCAzNS4zNyAzMjAuNjUgMzYuMjIgMzIxLjExIDM3LjE2IEMg&#10;MzIxLjczIDM4LjQzIDMyMi4zNCA0MS4xNSAzMjMuMTMgNDAuOTMgQyAzMjMuMTMgNDAuOTMgMzI0&#10;LjIzIDM2LjQ5IDMyMS45MiAzNC40MiBaIiBzdHJva2Utd2lkdGg9IjAiIGZpbGw9IiNBOTQ2M0Qi&#10;Lz48cGF0aCBkPSIgTSAzMzguNDQgODUuNzkgQyAzMTguNTUgODAuNzQgMzEyLjQ4IDYzLjQyIDMx&#10;Mi40OCA2My40MiBDIDMxMi40OCA2My40MiAzMzEuMDggNjguNDcgMzMzLjQxIDcwLjMyIEMgMzM0&#10;LjE5IDc1LjU1IDMzNC40MyA4MC4wOCAzMzguNDQgODUuNzkgWiIgc3Ryb2tlLXdpZHRoPSIwIiBm&#10;aWxsPSIjNjIyMTcyIi8+PHBhdGggZD0iIE0gMzMyLjc5IDE1NC43OCBDIDMyOS41NSAxNjIuMDcg&#10;MzI2LjU4IDE2OC42NCAzMjYuNTggMTY4LjY0IEwgMzIzLjU2IDE2OC45NSBDIDMyMy41NiAxNjgu&#10;OTUgMzIzLjE5IDE2MS41NyAzMjMuOCAxNTMuNTkgQyAzMjUuNDEgMTU0LjQyIDMyOC4yNyAxNTUu&#10;MjggMzMyLjc5IDE1NC43OCBaIiBzdHJva2Utd2lkdGg9IjAiIGZpbGw9IiNGNkIwN0UiLz48cGF0&#10;aCBkPSIgTSAzNTguMjEgMTY5LjMzIEwgMzU1LjE1IDE2OS41MiBDIDM1NS4xNSAxNjkuNTIgMzUx&#10;LjggMTYxLjUyIDM0OS4zOSAxNTIuNjcgQyAzNTEuNDcgMTUyLjc3IDM1NS42NyAxNTIuNjcgMzU3&#10;LjkzIDE1MC41IEMgMzU4LjE1IDE1OS43OSAzNTguMjIgMTY5LjMzIDM1OC4yMiAxNjkuMzMgWiIg&#10;c3Ryb2tlLXdpZHRoPSIwIiBmaWxsPSIjRjZCMDdFIi8+PGc+PHBhdGggZD0iIE0gMzY2LjY5IDE3&#10;Mi4zOCBDIDM2Ni41NyAxNzIuMDYgMzY2LjMxIDE3MS44MiAzNjUuOTggMTcxLjcyIEMgMzY1LjE3&#10;IDE3MS40OCAzNjMuNTkgMTcxLjI2IDM2Mi4xNCAxNjkuOTMgQyAzNjEuMzMgMTY5LjE4IDM1OC4y&#10;IDE2Ny4xNyAzNTguMiAxNjcuMTcgTCAzNTguMTggMTY3LjE3IEMgMzU4LjExIDE2Ny4xNyAzNTcu&#10;NzggMTY3LjI2IDM1Ni4zNCAxNjguNDYgQyAzNTUuNiAxNjkuMDggMzU0LjM1IDE2Ny41NiAzNTQu&#10;MzUgMTY3LjU2IEMgMzU0LjM1IDE2Ny41NiAzNTQuMTEgMTY3Ljc1IDM1My45MyAxNjguMTIgQyAz&#10;NTMuNzkgMTY4LjQxIDM1My42OCAxNjguOCAzNTMuNzYgMTY5LjI5IEMgMzUzLjg3IDE2OS45OCAz&#10;NTMuNDkgMTcxLjI1IDM1My4xOSAxNzIuMTEgQyAzNTMuMDEgMTcyLjYzIDM1Mi44NiAxNzMgMzUy&#10;Ljg2IDE3MyBDIDM1Mi44NiAxNzMgMzUyLjc3IDE3My40MyAzNTQuMzEgMTczLjY0IEwgMzU2LjEg&#10;MTczLjY2IEMgMzU2LjcgMTczLjU3IDM1Ny4xNSAxNzMuNCAzNTcuNzYgMTczLjMzIEMgMzU4Ljcg&#10;MTczLjIyIDM1OS4xMiAxNzMuNiAzNTkuMjEgMTczLjY5IEMgMzU5LjIyIDE3My43IDM1OS4yMyAx&#10;NzMuNzEgMzU5LjIzIDE3My43MSBMIDM2Ni44NCAxNzMuNzcgQyAzNjcuMDMgMTczLjUgMzY2Ljg2&#10;IDE3Mi44NiAzNjYuNjggMTcyLjQgWiIgc3Ryb2tlLXdpZHRoPSIwIiBmaWxsPSIjMkI0ODhCIi8+&#10;PHBhdGggZD0iIE0gMzM1LjE5IDE3MS41NSBDIDMzNC4zOCAxNzEuMzIgMzMyLjc5IDE3MS4xMiAz&#10;MzEuMzIgMTY5LjgxIEMgMzMwLjUgMTY5LjA3IDMyNy4zNSAxNjcuMTEgMzI3LjM1IDE2Ny4xMSBM&#10;IDMyNy4zMyAxNjcuMTEgQyAzMjcuMjYgMTY3LjExIDMyNi45MyAxNjcuMjEgMzI1LjUxIDE2OC40&#10;MiBDIDMyNC43OCAxNjkuMDUgMzIzLjUxIDE2Ny41NSAzMjMuNTEgMTY3LjU1IEMgMzIzLjUxIDE2&#10;Ny41NSAzMjMuMjcgMTY3Ljc1IDMyMy4xIDE2OC4xMSBDIDMyMi45NiAxNjguNCAzMjIuODYgMTY4&#10;Ljc5IDMyMi45NCAxNjkuMjggQyAzMjMuMDYgMTY5Ljk3IDMyMi43IDE3MS4yNCAzMjIuNDEgMTcy&#10;LjExIEMgMzIyLjI0IDE3Mi42MyAzMjIuMDkgMTczIDMyMi4wOSAxNzMgQyAzMjIuMDkgMTczIDMy&#10;Mi4wMSAxNzMuNDMgMzIzLjU1IDE3My42MSBMIDMyNS4zNCAxNzMuNjEgQyAzMjUuOTQgMTczLjUg&#10;MzI2LjM4IDE3My4zMiAzMjcgMTczLjI0IEMgMzI3LjkzIDE3My4xMSAzMjguMzcgMTczLjQ5IDMy&#10;OC40NSAxNzMuNTggQyAzMjguNDYgMTczLjU5IDMyOC40NyAxNzMuNiAzMjguNDcgMTczLjYgTCAz&#10;MzYuMDggMTczLjU1IEMgMzM2LjI3IDE3My4yOCAzMzYuMDggMTcyLjY0IDMzNS45IDE3Mi4xOCBD&#10;IDMzNS43OCAxNzEuODYgMzM1LjUxIDE3MS42MyAzMzUuMTggMTcxLjUzIFoiIHN0cm9rZS13aWR0&#10;aD0iMCIgZmlsbD0iIzJCNDg4QiIvPjwvZz48L2c+PC9nPjxnIGlkPSJGcmF1XzEiPjxnPjxwYXRo&#10;IGQ9IiBNIDE2Mi45NyA2MS45NCBDIDE2Mi45NyA2MS45NCAxNzguNzYgNzguNTMgMTgzLjA4IDc5&#10;Ljk3IEMgMTg5Ljk1IDgyLjI2IDE5NS4xNiA4My43NCAxOTguMDUgODQuNzIgTCAxOTguMDUgODQu&#10;NzIgQyAxOTguMDUgODQuNzIgMjAxLjYxIDg0LjMxIDIwMi43OCA4NS4yMiBDIDIwMy45NSA4Ni4x&#10;MyAyMDQuMjggODYuNjYgMjAzLjggODcuMDUgQyAyMDMuMzIgODcuNDUgMTk4Ljg3IDg3LjE3IDE5&#10;OC4wNSA4Ny4wNSBDIDE5Ny4yMiA4Ni45MyAxOTQuNzQgODYuNzIgMTk0Ljc0IDg2LjcyIEwgMTk0&#10;LjgzIDg2LjY2IEMgMTkwLjAzIDg2LjQzIDE4My41NiA4NS41MSAxODAuODYgODQuODEgQyAxNzYu&#10;NDIgODMuNjYgMTYyLjUgNzIuNjMgMTYwLjcgNzAuMjMgQyAxNTUuNzUgNjMuNjEgMTU5Ljc5IDYw&#10;LjM2IDE2Mi45NyA2MS45MyBaIiBzdHJva2Utd2lkdGg9IjAiIGZpbGw9IiNFRDk2NUQiLz48cGF0&#10;aCBkPSIgTSAxNDYuNDggNjAuMiBDIDE0Ny4yOCA2MC4wNCAxNDguNjYgNTcuMTIgMTQ4LjY0IDUy&#10;LjQgTCAxNDkgNTIuNDcgTCAxNTUuMDggNTMuNjYgQyAxNTUuMDggNTMuNjYgMTU0Ljk1IDU1LjU3&#10;IDE1NC45NCA1Ny4zNyBDIDE1NC45NCA1OC4yOSAxNTQuOTcgNTkuMTggMTU1LjA4IDU5Ljc3IEMg&#10;MTU2LjI1IDU5LjgxIDE1Ny4wNCA1OS44NyAxNTcuMDQgNTkuODcgQyAxNTcuMDQgNTkuODcgMTYx&#10;Ljc5IDY0LjA4IDE2Mi4xNyA2Ni4zMyBDIDE2Mi41NSA2OC41OCAxNTMuNTEgNjguNTIgMTUwLjQ0&#10;IDY4LjI1IEMgMTQ3LjM3IDY3Ljk4IDE0Ni40OCA2MC4xOSAxNDYuNDggNjAuMTkgTCAxNDYuNDgg&#10;NjAuMTkgWiIgc3Ryb2tlLXdpZHRoPSIwIiBmaWxsPSIjRjZCMDdFIi8+PHBhdGggZD0iIE0gMTU1&#10;LjA3IDUzLjY3IEMgMTU1LjA3IDUzLjY3IDE1NC45NCA1NS41OCAxNTQuOTMgNTcuMzggQyAxNTEu&#10;NTMgNTcuMjkgMTQ5LjczIDU0LjE5IDE0OC45OSA1Mi40NyBMIDE1NS4wNyA1My42NiBaIiBzdHJv&#10;a2Utd2lkdGg9IjAiIGZpbGw9IiNFRDk2NUQiLz48cGF0aCBkPSIgTSAxNDAuNzEgMzUuNDkgQyAx&#10;NDIuMDYgMzQuNjYgMTQ0LjIxIDM1LjY0IDE0NC4yMSAzNS42NCBDIDE0My40NiAzNC42IDE0MC43&#10;NSAzNC45NCAxNDAuNzUgMzQuOTQgQyAxNDYuMTcgMzMuNzggMTQ3LjMgMzcuMjUgMTQ3LjM5IDM3&#10;LjU2IEMgMTUwLjggMzQuNDcgMTU2LjAyIDM5Ljc5IDE1Ny4zMSA0MS4yMSBDIDE1OC41OCA0Mi4z&#10;MSAxNTkuODIgNDQuNDggMTU3Ljg5IDQ5LjI4IEwgMTU3LjMxIDUxLjE2IEwgMTQ5Ljk4IDUxLjY5&#10;IEwgMTQ4LjYxIDUzLjUxIEMgMTQ4LjYxIDUzLjUxIDE0Ny43OCA1MS42MSAxNDYuNyA1Mi4yMSBD&#10;IDE0NS4wMSA1My4xNCAxNDEuNzMgNDkuNCAxNDIuNzYgNDQuNDcgQyAxNDIuODcgNDMuOTQgMTQz&#10;LjAxIDQzLjQ1IDE0My4xNiA0MyBDIDE0Mi44MSA0My4xNSAxNDIuNDEgNDMuMjggMTQyLjA0IDQz&#10;LjI4IEMgMTQxLjA1IDQzLjI4IDEzOS41NiA0MC43NyAxMzkuMzYgMzkuOTMgQyAxMzkuMTYgMzku&#10;MDkgMTM5LjM3IDM2LjMxIDE0MC43MiAzNS40OCBaIiBzdHJva2Utd2lkdGg9IjAiIGZpbGw9IiNG&#10;NkNCN0YiLz48cGF0aCBkPSIgTSAxNTYuMjEgNTUuMzcgQyAxNTYuMjEgNTUuMzcgMTQ4LjE3IDU1&#10;LjUyIDE0OC4xNSA1MC41MSBDIDE0OC4xNCA0NS41IDE0Ny4wOSA0Mi4xNCAxNTIuMjIgNDEuODQg&#10;QyAxNTcuMzYgNDEuNTMgMTU4LjM2IDQzLjQ0IDE1OC43NyA0NS4xMSBDIDE1OS4xOCA0Ni43OCAx&#10;NTguMyA1NS4yIDE1Ni4yMSA1NS4zNyBaIiBzdHJva2Utd2lkdGg9IjAiIGZpbGw9IiNGNkIwN0Ui&#10;Lz48cGF0aCBkPSIgTSAxNTAuMzIgNDguNDYgQyAxNDYuOTQgNDkuMzQgMTQ1LjQ3IDQ4LjQzIDE0&#10;NS40NyA0OC40MyBDIDE0NS40NyA0OC40MyAxNDguMDYgNDYuMzcgMTQ4LjU5IDQyLjc3IEMgMTQ4&#10;LjU5IDQyLjc3IDE1My43NSAzOS43IDE1NS44MiA0MS42IEMgMTU2LjM1IDQxLjE1IDE1Ny4yOCA0&#10;MC44MiAxNTguNTMgNDIuMzIgQyAxNjAuNCA0NC41OCAxNTguNzUgNDguNTggMTU4Ljc1IDQ4LjU4&#10;IEMgMTU3Ljk4IDQ4LjY3IDE1Ny44IDQ2LjA0IDE1Ny40IDQ0Ljc3IEMgMTU3LjEgNDMuODMgMTU2&#10;LjEzIDQyLjg4IDE1NS42NCA0Mi40NCBDIDE1NS40OCA0My4wMiAxNTMuODggNDguNjUgMTQ5Ljgz&#10;IDUwLjUzIEMgMTQ5LjgzIDUwLjUzIDE1MS42OSA0OC44NyAxNTMuMDUgNDYuNTggQyAxNTIuMjcg&#10;NDcuNDcgMTUxLjM1IDQ4LjIxIDE1MC4zMiA0OC40NyBaIiBzdHJva2Utd2lkdGg9IjAiIGZpbGw9&#10;IiNGNkNCN0YiLz48cGF0aCBkPSIgTSAxNTYuMjIgMTA3LjggQyAxNTguNTEgMTEzIDE2MS40MiAx&#10;MTkuNzggMTYzLjk3IDEyNS43NiBDIDE2NC41IDEyNi45OSAxNjUuMDEgMTI4LjE5IDE2NS40OSAx&#10;MjkuMzMgQyAxNjguMDYgMTM1LjM1IDE2OS45NiAxMzkuODcgMTY5Ljk2IDEzOS44NyBDIDE2OS44&#10;IDE1NC4wOSAxODkuNzIgMTcxLjQgMTg5LjcyIDE3MS40IEwgMTkxLjk4IDE2OS44MiBDIDE5MS45&#10;OCAxNjkuODIgMTgxLjIxIDE1NS4wNyAxNzkuNzQgMTM4LjE1IEMgMTc4LjYyIDEyNS4yMyAxNzUu&#10;NTcgMTEzLjg0IDE3MyAxMDYuMSBDIDE3MS41OSAxMDEuODYgMTcwLjMzIDk4LjcyIDE2OS42MSA5&#10;Ny4wMSBDIDE2OS4wNiA5Ni44MyAxNjguNDggOTYuNzEgMTY3Ljg2IDk2LjY1IEwgMTU2LjgyIDEw&#10;Ny40NCBMIDE1Ni4yMiAxMDcuOCBaIiBzdHJva2Utd2lkdGg9IjAiIGZpbGw9IiNGNEU3REMiLz48&#10;cGF0aCBkPSIgTSAxNTYuMjIgMTA3LjggQyAxNTguNTEgMTEzIDE2MS40MiAxMTkuNzggMTYzLjk3&#10;IDEyNS43NiBMIDE3Mi45OSAxMDYuMSBDIDE3MS41OCAxMDEuODYgMTcwLjMyIDk4LjcyIDE2OS42&#10;IDk3LjAxIEMgMTY5LjA1IDk2LjgzIDE2OC40NyA5Ni43MSAxNjcuODUgOTYuNjUgTCAxNTYuODEg&#10;MTA3LjQ0IEwgMTU2LjIxIDEwNy44IFoiIHN0cm9rZS13aWR0aD0iMCIgZmlsbD0iI0REQ0RDMCIv&#10;PjxwYXRoIGQ9IiBNIDEzMy45OSAxNjkuMjQgTCAxMzYuNDIgMTcwLjEgQyAxMzYuNDIgMTcwLjEg&#10;MTQ1LjQ3IDE0NC4xNCAxNDkuMjIgMTQwLjE1IEMgMTU2LjQ3IDEzMi40MyAxNjcuMTMgOTguNzYg&#10;MTY3LjEzIDk4Ljc2IEwgMTUwLjcgOTQuMDggQyAxNDguNTYgOTYuMTUgMTQ0LjM5IDEwMC43MiAx&#10;NDMuOTkgMTA5Ljk4IEMgMTQzLjU0IDEyMC4xNyAxNDIuNTUgMTMyLjAxIDE0Mi4zNiAxMzQuMzEg&#10;QyAxNDIuMzYgMTM0LjMxIDE0Mi4zNiAxMzQuMzEgMTQyLjM2IDEzNC4zMSBDIDE0Mi4zNSAxMzQu&#10;NDkgMTQyLjI1IDEzNC42NCAxNDIuMTMgMTM0Ljc3IEMgMTMwLjkxIDE0Ny4yNiAxMzMuOTggMTY5&#10;LjIyIDEzMy45OCAxNjkuMjIgWiIgc3Ryb2tlLXdpZHRoPSIwIiBmaWxsPSIjRjRFN0RDIi8+PHBh&#10;dGggZD0iIE0gMTQwLjQ3IDY5LjA4IEMgMTQxLjM5IDcxLjY3IDE0Mi42MiA3My45IDE0Mi42MiA3&#10;My45IEMgMTQyLjYyIDczLjkgMTUwLjY0IDg2Ljg0IDE1MC4zNyA4OC4wOCBDIDE1MC4xIDg5LjMy&#10;IDE0Ni4wMyA5OC4zNyAxNDYuOTIgOTguOTUgQyAxNTEuNjQgMTAxLjk5IDE3MC42MiAxMDAuNzEg&#10;MTcwLjI3IDk4LjM0IEMgMTY5LjkyIDk1Ljk4IDE2Ny4yOSA5MS40NCAxNjcuMTQgODYuMzMgQyAx&#10;NjcuMDYgODMuNTUgMTY3LjQxIDgwLjA2IDE2Ny4zMiA3Ni43OSBDIDE2Ny4zMiA3Ni42NyAxNjcu&#10;MzIgNzYuNTYgMTY3LjMxIDc2LjQ0IEMgMTY4LjIxIDc1LjYgMTY4Ljg3IDc0Ljc3IDE2OS4zNSA3&#10;My45OSBDIDE3MC45MiA3MS40NSAxNzAuNjUgNjkuNDQgMTcwLjY1IDY5LjQ0IEMgMTcwLjY1IDY5&#10;LjQ0IDE2NS4zOCA2Mi45NCAxNjMuMzUgNjEuNDkgQyAxNjEuMzIgNjAuMDQgMTU3LjAzIDU5Ljkg&#10;MTU3LjAzIDU5LjkgTCAxNTUuMDcgNTkuOCBDIDE1NS4xNyA2MS4yNiAxNTAuOTMgNjIuNTEgMTQ5&#10;LjU2IDYxLjU2IEMgMTQ4LjIgNjAuNjEgMTQ2LjQ3IDYwLjIxIDE0Ni40NyA2MC4yMSBDIDE0Ni40&#10;NyA2MC4yMSAxNDEgNjAuNDIgMTM5LjkgNjIuNDYgQyAxMzkuMDUgNjQuMDUgMTM5LjYyIDY2Ljcy&#10;IDE0MC40NiA2OS4wOSBaIiBzdHJva2Utd2lkdGg9IjAiIGZpbGw9IiM3QTdBN0EiLz48cGF0aCBk&#10;PSIgTSAxNjcuMzIgNzQuNTUgQyAxNjcuMjUgNzYuMDkgMTY3LjMyIDc2Ljc4IDE2Ny4zMiA3Ni43&#10;OCBDIDE2Ny4zMiA3Ni42NiAxNjcuMzIgNzYuNTUgMTY3LjMxIDc2LjQzIEMgMTY4LjIxIDc1LjU5&#10;IDE2OC44NyA3NC43NiAxNjkuMzUgNzMuOTggQyAxNjkuNDUgNzMuMiAxNjkuMTggNzIuMzIgMTY4&#10;LjE2IDcxLjQxIEMgMTY1LjAyIDY4LjYgMTY0LjE3IDY4LjEyIDE2NC4xNyA2OC4xMiBDIDE2NC4x&#10;NyA2OC4xMiAxNjcuMzkgNzMuMDIgMTY3LjMxIDc0LjU1IFoiIHN0cm9rZS13aWR0aD0iMCIgZmls&#10;bD0iIzU0NTY1NSIvPjxwYXRoIGQ9IiBNIDE0Mi42MiA3My44OSBDIDE0Mi42MiA3My44OSAxNTAu&#10;NjQgODYuODMgMTUwLjM3IDg4LjA3IEMgMTU4LjA1IDczLjM5IDE0NS4xIDY5Ljg1IDE0MC40NyA2&#10;OS4wNyBDIDE0MS4zOSA3MS42NiAxNDIuNjIgNzMuODkgMTQyLjYyIDczLjg5IFoiIHN0cm9rZS13&#10;aWR0aD0iMCIgZmlsbD0iIzU0NTY1NSIvPjxwYXRoIGQ9IiBNIDE4NS4zMyAxNzIuNzkgQyAxODUu&#10;MzMgMTcyLjc5IDE4NS40NyAxNzIuNDQgMTg1LjY0IDE3MS45NSBDIDE4NS45MiAxNzEuMTQgMTg2&#10;LjI3IDE2OS45MyAxODYuMTYgMTY5LjI4IEMgMTg2LjA4IDE2OC44MiAxODYuMTggMTY4LjQ1IDE4&#10;Ni4zMiAxNjguMTggQyAxODYuNDkgMTY3Ljg0IDE4Ny45IDE2OS4wNyAxODguNiAxNjguNDkgQyAx&#10;ODkuOTUgMTY3LjM1IDE5MC4yNiAxNjcuMjYgMTkwLjMzIDE2Ny4yNiBMIDE5MC4zNSAxNjcuMjYg&#10;QyAxOTAuMzUgMTY3LjI2IDE5My4zMSAxNjkuMTQgMTk0LjA5IDE2OS44NSBDIDE5NS40NiAxNzEu&#10;MSAxOTYuOTcgMTcxLjMgMTk3LjczIDE3MS41MiBDIDE5OC4wNCAxNzEuNjEgMTk4LjI5IDE3MS44&#10;NCAxOTguNCAxNzIuMTQgQyAxOTguNTcgMTcyLjU4IDE5OC43NCAxNzMuMTggMTk4LjU2IDE3My40&#10;NCBMIDE5MS4zNyAxNzMuNDIgQyAxOTEuMzcgMTczLjQyIDE5MS4zNyAxNzMuNDIgMTkxLjM1IDE3&#10;My40IEMgMTkxLjI3IDE3My4zMiAxOTAuODYgMTcyLjk1IDE4OS45OCAxNzMuMDcgQyAxODkuNCAx&#10;NzMuMTUgMTg4Ljk4IDE3My4zMSAxODguNDEgMTczLjQgTCAxODYuNzIgMTczLjQgQyAxODUuMjYg&#10;MTczLjIxIDE4NS4zNSAxNzIuOCAxODUuMzUgMTcyLjggWiIgc3Ryb2tlLXdpZHRoPSIwIiBmaWxs&#10;PSIjMjMzODYxIi8+PHBhdGggZD0iIE0gMTMyLjQ2IDE3Mi44MSBDIDEzMi40NiAxNzIuODEgMTMy&#10;LjYgMTcyLjQ2IDEzMi43NyAxNzEuOTcgQyAxMzMuMDUgMTcxLjE2IDEzMy4zOSAxNjkuOTUgMTMz&#10;LjI5IDE2OS4zIEMgMTMzLjIxIDE2OC44NCAxMzMuMzEgMTY4LjQ3IDEzMy40NCAxNjguMiBDIDEz&#10;My42MSAxNjcuODYgMTMzLjgzIDE2Ny42NyAxMzMuODMgMTY3LjY3IEMgMTMzLjgzIDE2Ny42NyAx&#10;MzUuMDIgMTY5LjA5IDEzNS43MiAxNjguNSBDIDEzNy4wNyAxNjcuMzYgMTM3LjM4IDE2Ny4yNyAx&#10;MzcuNDQgMTY3LjI2IEwgMTM3LjQ2IDE2Ny4yNiBDIDEzNy40NiAxNjcuMjYgMTQwLjQzIDE2OS4x&#10;NCAxNDEuMiAxNjkuODQgQyAxNDIuNTggMTcxLjA5IDE0NC4wOCAxNzEuMjggMTQ0Ljg0IDE3MS41&#10;IEMgMTQ1LjE1IDE3MS41OSAxNDUuNCAxNzEuODIgMTQ1LjUxIDE3Mi4xMiBDIDE0NS42OCAxNzIu&#10;NTYgMTQ1Ljg1IDE3My4xNiAxNDUuNjcgMTczLjQyIEwgMTM4LjQ4IDE3My40MiBDIDEzOC40OCAx&#10;NzMuNDIgMTM4LjQ4IDE3My40MiAxMzguNDYgMTczLjQgQyAxMzguMzggMTczLjMyIDEzNy45NyAx&#10;NzIuOTUgMTM3LjA5IDE3My4wNyBDIDEzNi41MSAxNzMuMTUgMTM2LjA5IDE3My4zMSAxMzUuNTIg&#10;MTczLjQgTCAxMzMuODMgMTczLjQgQyAxMzIuMzcgMTczLjIyIDEzMi40NSAxNzIuODEgMTMyLjQ1&#10;IDE3Mi44MSBaIiBzdHJva2Utd2lkdGg9IjAiIGZpbGw9IiMyMzM4NjEiLz48L2c+PGNpcmNsZSBj&#10;eD0iMTU0LjQ1IiBjeT0iMzcuMTkiIHI9IjMuNzkiIHN0cm9rZS13aWR0aD0iMCIgZmlsbD0iI0Y2&#10;Q0I3RiIvPjwvZz48ZyBpZD0iTWFubl81Ij48cGF0aCBkPSIgTSA2ODIuNTYgMTY4Ljk1IEMgNjgy&#10;LjU2IDE2OC45NSA2ODIuMDIgMTcxLjQgNjgyLjAxIDE3MS40MSBDIDY4MS44NyAxNzIuMTYgNjgy&#10;LjcyIDE3Mi45MiA2ODMuNCAxNzMuMDIgQyA2ODYuMTUgMTczLjQxIDY5Mi42NCAxNzEuMTYgNjkw&#10;LjA5IDE2OS45NyBDIDY4OS44NiAxNjkuODYgNjg4LjA4IDE2OC43NyA2ODcuNzIgMTY3Ljk3IEMg&#10;Njg3LjA3IDE2Ni41NCA2ODIuNTUgMTUyLjg4IDY4Mi41NSAxNTIuODggTCA2NzYuMDQgMTU1Ljg4&#10;IEwgNjgyLjU1IDE2OC45NiBaIiBzdHJva2Utd2lkdGg9IjAiIGZpbGw9IiNGM0EyOTAiLz48cGF0&#10;aCBkPSIgTSA2ODEuNDggMTczLjkyIEMgNjgxLjQ4IDE3My45MiA2ODEuMzIgMTY5LjU3IDY4Mi40&#10;MiAxNjguOTUgQyA2ODMuMjIgMTY4LjUgNjg0Ljc2IDE2OS44MyA2ODYuMDIgMTY5LjY2IEMgNjg3&#10;LjI4IDE2OS41IDY4OS40NSAxNjguNDcgNjg5LjQ1IDE2OC40NyBDIDY5NC40MyAxNzAuMzYgNzAy&#10;LjAyIDE3My41IDcwMC40NiAxNzMuOTQgQyA2OTYuMjcgMTc1LjExIDY4MS40OSAxNzMuOTEgNjgx&#10;LjQ5IDE3My45MSBaIiBzdHJva2Utd2lkdGg9IjAiIGZpbGw9IiM1M0MxQzEiLz48cGF0aCBkPSIg&#10;TSA2NjUuNzQgODUuMDEgQyA2NjQuNzMgODQuMzQgNjQ5LjY2IDc0LjY4IDY0OS4wMiA3NC4wOSBM&#10;IDYzNy41NSA1OC4xOSBMIDYyOC44MiA1OS42NyBDIDYyOC44MiA1OS42NyA2NDEuOTkgNzkuMTgg&#10;NjQyLjU2IDc5Ljk2IEMgNjQzLjExIDgwLjcxIDY1OS43NyA4Ni4yMiA2NjIuMSA4Ny42OSBDIDY2&#10;Mi4xIDg3LjY5IDY2My4xNiA4OS40IDY2My43MyA4OS43IEMgNjY0Ljc3IDkwLjIzIDY2Ni43OCA4&#10;OS44NSA2NjguNDEgODkuNjMgQyA2NjguNzcgODkuNTggNjY5LjA5IDg5LjUgNjY5LjM4IDg5LjQx&#10;IEMgNjcwLjI1IDg5LjEzIDY3MC42IDg4LjA5IDY3MC4wOCA4Ny4zNCBMIDY2OSA4NS43NiBMIDY2&#10;NS43MyA4NS4wMiBaIiBzdHJva2Utd2lkdGg9IjAiIGZpbGw9IiNGM0EyOTIiLz48cGF0aCBkPSIg&#10;TSA2NDMuNjMgNjUuNyBDIDY0My42MyA2NS43IDY0MC41MyA2Ny43NiA2MzkuMzcgNjguMzMgQyA2&#10;MzcuOTYgNjkuMDIgNjMzLjM1IDcwLjc1IDYzMy4zNSA3MC43NSBDIDYzMy4zNSA3MC43NSA2MzAu&#10;OTYgNjMuNSA2MzAuMDEgNTkuOTkgQyA2MjguODYgNTUuNzMgNjI2LjQxIDQ5LjgzIDYyNi45NSA0&#10;OS44MSBDIDYyOC40OCA0OS43NiA2MzEuMDIgNTAuODkgNjMyLjYzIDUyLjE0IEMgNjM4LjUyIDU2&#10;LjcxIDY0My42NCA2NS43IDY0My42NCA2NS43IFoiIHN0cm9rZS13aWR0aD0iMCIgZmlsbD0iIzUz&#10;QzFDMSIvPjxwYXRoIGQ9IiBNIDU5OC4zOSAxNTUuNzkgQyA1OTguMzkgMTU1Ljc5IDU5MS41OCAx&#10;NTguODIgNTkxLjU3IDE1OC44MyBDIDU5MC45MSAxNTkuMjIgNTg5LjE3IDE2MC4wNSA1ODguNjQg&#10;MTYwLjQ5IEMgNTg2LjY3IDE2Mi4xNSA1OTcuNzcgMTY3Ljc3IDU5Ni45NyAxNjUuMDkgQyA1OTYu&#10;OSAxNjQuODUgNTk3LjA2IDE2My43NiA1OTcuNjggMTYzLjE0IEMgNTk4LjY0IDE2Mi4xOCA2MDEu&#10;NzcgMTYwLjU3IDYwMS43NyAxNjAuNTcgTCA1OTguMzggMTU1Ljc5IFoiIHN0cm9rZS13aWR0aD0i&#10;MCIgZmlsbD0iI0YzQTI5MCIvPjxnPjxwYXRoIGQ9IiBNIDYzMy45MyA4Ny40NSBDIDYzMy45MyA4&#10;Ny40NSA2NDIuNTkgOTMuOTMgNjQyLjY4IDk0IEMgNjU0Ljc4IDEwMy40MiA2NzEuOTkgMTIwLjY4&#10;IDY3My4yNiAxMjIuOCBDIDY3Ni4zNSAxMjcuOTYgNjg1LjM2IDE2MC4xMSA2ODUuMzYgMTYwLjEx&#10;IEwgNjc4LjUyIDE2Mi43MSBMIDY2Mi40OCAxMjguMzQgTCA2MjQuNjYgMTAyLjU4IEwgNjMzLjkz&#10;IDg3LjQ1IFoiIHN0cm9rZS13aWR0aD0iMCIgZmlsbD0iIzE4NDY1NSIvPjxwYXRoIGQ9IiBNIDY0&#10;My4yIDg4LjUgTCA2MjMuOTkgOTcuMjMgTCA2MjMuODIgMTA1LjUyIEwgNjI0LjQ2IDEzOC40IEMg&#10;NjI0LjQ2IDEzOC40IDYxNC42IDE0Mi43NCA2MTIuMDggMTQ0LjA3IEMgNjA4LjIgMTQ2LjE0IDU5&#10;Ny4yMiAxNTMuNDggNTk3LjIyIDE1My40OCBDIDU5Ny4yMiAxNTMuNDggNjAxLjA5IDE2MS40IDYw&#10;MS4xMiAxNjEuNDUgQyA2MDEuMTIgMTYxLjQ1IDYzNS41OCAxNDYuMDUgNjM2LjY5IDE0NC45NiBD&#10;IDYzOC4zIDE0My4zOCA2NDQuOTggOTcuMTQgNjQ0Ljk4IDk3LjE0IEwgNjQzLjE5IDg4LjQ5IFoi&#10;IHN0cm9rZS13aWR0aD0iMCIgZmlsbD0iIzM1NTM4OSIvPjwvZz48cGF0aCBkPSIgTSA2MTUuMzkg&#10;NTEuODkgQyA2MTUuMzkgNTEuODkgNjEyLjQzIDUzLjEyIDYxMS4yOSA1NC4yOSBDIDYwOC4wNSA1&#10;Ny42MiA2MTEuMTIgNjQuMzggNjEyLjEyIDY3LjAzIEMgNjE2Ljg2IDc5LjU3IDYyMS42OSA4Ni4y&#10;MiA2MjIuNTkgOTEgQyA2MjMuNDkgOTUuNzggNjIzLjY2IDEwMy4zMiA2MjMuNjYgMTAzLjMyIEMg&#10;NjIzLjY2IDEwMy4zMiA2NDEuMDEgMTAwLjI3IDY0Ny4xMiA5NS43OSBDIDY0Ny4xMiA5NS43OSA2&#10;NDMuOTcgODQuOCA2NDMuMjEgODIuMDEgQyA2NDIuNDYgNzkuMjIgNjM3LjIyIDYwLjk3IDYzNC4y&#10;OCA1Ni4yOCBDIDYzMy40NSA1NC45NiA2MzEuODUgNTEuOTIgNjI4LjU3IDUwLjM1IEMgNjI3LjEg&#10;NDkuNjUgNjI0LjI2IDQ5LjQ3IDYyMy4xOCA0OS41MiBDIDYxOS42OSA0OS42OCA2MTUuMzcgNTEu&#10;ODggNjE1LjM3IDUxLjg4IFoiIHN0cm9rZS13aWR0aD0iMCIgZmlsbD0iIzczRTBFNSIvPjxwYXRo&#10;IGQ9IiBNIDYxNy43MiA0Mi4zNSBMIDYxOC42IDUwLjI2IEMgNjE4LjYgNTAuMjYgNjI0LjIgNTQu&#10;OTUgNjI2LjU0IDUzLjQ5IEMgNjI4LjUxIDUyLjI3IDYyNi4xNSA0Ny44MyA2MjYuMTUgNDcuODMg&#10;QyA2MjYuMTUgNDcuODMgNjIzLjgyIDQzLjg0IDYyMy41OSA0MS42IEMgNjIzLjM2IDM5LjM2IDYx&#10;Ny43MiA0Mi4zNSA2MTcuNzIgNDIuMzUgWiIgc3Ryb2tlLXdpZHRoPSIwIiBmaWxsPSIjRjNBMjkw&#10;Ii8+PHBhdGggZD0iIE0gNjIzLjU5IDQxLjYgQyA2MjMuMzYgMzkuMzYgNjE3LjcyIDQyLjM1IDYx&#10;Ny43MiA0Mi4zNSBMIDYxNy43OSA0My4wMSBDIDYxOC4wOCA0My4zOCA2MTguMzkgNDMuNjkgNjE4&#10;LjczIDQzLjkgQyA2MjAuNDYgNDQuOTcgNjIyLjc5IDQ1LjI3IDYyNC42MyA0NC44NSBDIDYyNC4x&#10;NCA0My43NCA2MjMuNjkgNDIuNTIgNjIzLjU5IDQxLjYgWiIgc3Ryb2tlLXdpZHRoPSIwIiBmaWxs&#10;PSIjRUU3NDVBIi8+PGc+PHBhdGggZD0iIE0gNjE2LjA0IDMwLjY1IEMgNjE1Ljg2IDMwLjU5IDYx&#10;NC44NSAzOS42NCA2MTcuMjUgNDIuMDYgQyA2MTkuNjUgNDQuNDggNjI0LjI0IDQ1LjE5IDYyNS44&#10;MyA0My4yIEMgNjI3LjU5IDQxIDYyNy4yNiAzMS4zMSA2MjMuNTYgMjguODQgQyA2MTkuODUgMjYu&#10;MzcgNjE2LjA0IDMwLjY1IDYxNi4wNCAzMC42NSBaIiBzdHJva2Utd2lkdGg9IjAiIGZpbGw9IiNG&#10;M0EyOTAiLz48cGF0aCBkPSIgTSA2MjIuMDYgMjQuMDUgQyA2MTkuMjYgMjQuNjggNjE3LjQ3IDI2&#10;LjQyIDYxNi44MiAyNy4xNiBDIDYxNS41NCAyNy4zNCA2MTMuODIgMjguMDggNjEyLjEgMzEuMDQg&#10;QyA2MDkuOTggMzQuNjkgNjExLjcxIDM4LjYzIDYxNC4zMiA0MC41MiBDIDYxNi45NCA0Mi40MSA2&#10;MTguMDIgNDQuODggNjE4LjAyIDQ0Ljg4IEwgNjE3Ljc5IDQyLjM3IEMgNjE4LjA3IDQxLjQ4IDYx&#10;Ny43MSA0MS42NyA2MTcuNTggNDAuNzQgQyA2MTcuNTEgNDAuMTggNjE3LjM3IDM5LjU5IDYxNy4x&#10;MiAzOS4xIEMgNjE2LjQ3IDM3LjgxIDYxOC40IDM2LjkgNjE4LjkxIDM1LjggQyA2MTkuMzEgMzQu&#10;OTUgNjE5LjI4IDMzLjA0IDYxOS45MSAzMS42NCBMIDYyMC42OCAzMC41NyBDIDYyMC42OCAzMC41&#10;NyA2MjIuNDcgMjkuMTMgNjI0LjI2IDI5LjQ4IEMgNjI2LjA1IDI5LjgzIDYyNS42NCAyMy4yNSA2&#10;MjIuMDQgMjQuMDYgWiIgc3Ryb2tlLXdpZHRoPSIwIiBmaWxsPSIjQjI2ODVCIi8+PHBhdGggZD0i&#10;IE0gNjE4Ljg1IDM3LjQgQyA2MTguOSAzOC41IDYxOC40MSAzOS40MSA2MTcuNzYgMzkuNDQgQyA2&#10;MTcuMTEgMzkuNDcgNjE2LjU1IDM4LjYgNjE2LjUxIDM3LjUgQyA2MTYuNDYgMzYuNCA2MTYuOTUg&#10;MzUuNDkgNjE3LjYgMzUuNDYgQyA2MTguMjUgMzUuNDMgNjE4LjgxIDM2LjMgNjE4Ljg1IDM3LjQg&#10;WiIgc3Ryb2tlLXdpZHRoPSIwIiBmaWxsPSIjRjNBMjkwIi8+PC9nPjxwYXRoIGQ9IiBNIDU5OS40&#10;MSAxNzEuMyBDIDU5OC45MSAxNjkuODMgNTk3Ljk2IDE2Ny40OCA1OTYuOTggMTY1LjA2IEMgNTk2&#10;Ljk4IDE2NS4wNiA1OTQuNjMgMTYzLjUzIDU5My41OCAxNjIuNjEgQyA1OTIuNTMgMTYxLjY5IDU5&#10;My4yNCAxNTkuMDYgNTkyLjMyIDE1OC41MiBDIDU5MS4yNCAxNTcuODkgNTg3Ljc4IDE2MC42MSA1&#10;ODcuODQgMTYwLjczIEMgNTkxLjk3IDE3MC4wMyA1OTQuODYgMTcyLjY5IDU5Ni4yOCAxNzMuODMg&#10;QyA1OTYuODkgMTc0LjMyIDU5OS44IDE3NC4xMiA2MDEuMzMgMTc0LjA1IEMgNjAyLjA3IDE3NC4w&#10;MiA2MDIuNDEgMTczLjExIDYwMS44NyAxNzIuNjEgQyA2MDEuMjMgMTcyLjAxIDYwMC4yMiAxNzEu&#10;NjIgNTk5LjQxIDE3MS4yOSBaIiBzdHJva2Utd2lkdGg9IjAiIGZpbGw9IiM1M0MxQzEiLz48cGF0&#10;aCBkPSIgTSA2NzAuNzcgODYuNzEgQyA2NzAuOCA4Ni45NCA2NjguNCA4Ny44OSA2NjguMzIgODcu&#10;NTEgQyA2NjguMjQgODcuMTMgNjY4LjE2IDg2Ljc4IDY2OC41NiA4Ni42NSBDIDY2OC45NyA4Ni41&#10;MiA2NjkuMDcgODYuMzUgNjY5LjA3IDg2LjM1IEMgNjY5LjA3IDg2LjM1IDY2Ny44MyA4Ni4xMiA2&#10;NjcuMjIgODUuNzcgQyA2NjYuNjEgODUuNDIgNjY1IDg1LjM3IDY2NSA4NS4zNyBMIDY2My44IDgz&#10;Ljk3IEMgNjYzLjggODMuOTcgNjY1LjM2IDgzLjcxIDY2Ni4yNiA4My43MiBDIDY2Ni45NSA4My43&#10;MiA2NjcuODUgODQuMTEgNjY4LjE2IDg0LjI4IEMgNjY4LjM0IDg0LjM4IDY2OS4zMSA4NC44IDY2&#10;OS44NiA4NS4yNCBDIDY3MC41OCA4NS44MiA2NzAuNzYgODYuNTggNjcwLjc3IDg2LjcxIFoiIHN0&#10;cm9rZS13aWR0aD0iMCIgZmlsbD0iI0YzQTI5MiIvPjwvZz48ZyBpZD0iRWJlbmVfMSI+PHBhdGgg&#10;ZD0iIE0gOTk4LjM4IDg2LjMyIEwgOTk4LjM4IDg2LjMyIEMgOTk4LjM4IDg1LjkgOTk3LjY4IDg1&#10;LjU2IDk5Ni44MiA4NS41NiBMIDEwOC44MyA4NC4yNSBMIDEwOC44MyA4NS43OSBDIDEwOC44MyA4&#10;NS43OSA5NTkuOTEgODYuNzEgOTU5LjkxIDg2LjcxIEwgOTk2Ljc4IDg3LjA4IEMgOTk3LjY2IDg3&#10;LjA4IDk5OC4zOCA4Ni43NSA5OTguMzggODYuMzIgWiIgc3Ryb2tlLXdpZHRoPSIwIiBmaWxsPSIj&#10;MDBGREE4Ii8+PHBhdGggZD0iIE0gMTUuMDUgMTU0LjQ2IEMgMjAuNDkgMTU0LjQ2IDI1LjM2IDE1&#10;My4zMSAyOS42MiAxNTEuMDEgQyAzNC44NSAxNDguMTggMzguMSAxNDQuMTIgMzkuOTEgMTQxLjIx&#10;IEMgNDEuNzcgMTM4LjIxIDQyLjUyIDEzNS44MiA0Mi42MSAxMzUuNTEgQyA0Ny4zNiAxMjIuOTEg&#10;NTMuNzkgMTEyLjQ1IDYxLjc0IDEwNC40MyBDIDY4LjA5IDk4LjAzIDc1LjQxIDkzLjE1IDgzLjUg&#10;ODkuOTUgQyA5Ny4yNyA4NC40OSAxMDguNjEgODUuNzcgMTA4LjcyIDg1Ljc5IEwgMTA4LjkgODQu&#10;MjcgQyAxMDguNzggODQuMjYgMTA1LjkgODMuOTIgMTAxLjI0IDg0LjI3IEMgOTYuOTYgODQuNiA5&#10;MC4zMSA4NS42IDgyLjkzIDg4LjUzIEMgNzQuNjQgOTEuODIgNjcuMTQgOTYuODEgNjAuNjUgMTAz&#10;LjM2IEMgNTIuNTUgMTExLjU0IDQ1Ljk5IDEyMi4xOCA0MS4xNyAxMzUgTCA0MS4xNSAxMzUuMDYg&#10;QyA0MS4xNSAxMzUuMDYgNDAuNDQgMTM3LjQ3IDM4LjU4IDE0MC40NiBDIDM2Ljg3IDE0My4yIDMz&#10;LjggMTQ3LjAyIDI4Ljg4IDE0OS42OCBDIDIxLjU3IDE1My42MiAxMi40MSAxNTMuMDkgMS40MiAx&#10;NDkuODIgQyAwLjgyIDE0OS42NCAwLjE4IDE1MCAwLjA0IDE1MC42MiBMIDAuMDQgMTUwLjYyIEMg&#10;LTAuMTMgMTUxLjM0IDAuMjkgMTUyLjA4IDEuMDEgMTUyLjI5IEMgNi4wNCAxNTMuNzUgMTAuNzMg&#10;MTU0LjQ4IDE1LjA2IDE1NC40OCBaIiBzdHJva2Utd2lkdGg9IjAiIGZpbGw9IiMwMEZEQTgiLz48&#10;Y2lyY2xlIGN4PSIxMDk4LjM3IiBjeT0iODcuNTciIHI9Ijg3LjU3IiBzdHJva2Utd2lkdGg9IjAi&#10;IGZpbGw9IiMyMDM3NjciLz48Y2lyY2xlIGN4PSIxMDA1LjUzIiBjeT0iODYuNTciIHI9IjcuMTUi&#10;IHN0cm9rZT0iIzIzMzg2MSIgc3Ryb2tlLXdpZHRoPSIzIiBzdHJva2UtbWl0ZXJsaW1pdD0iMTAi&#10;IGZpbGw9Im5vbmUiLz48cGF0aCBkPSIgTSAxMDExLjQ2IDc5LjExIEwgMTE4NS4yMyA4OS4zIEMg&#10;MTE4NS42MSA4OS4zMiAxMTg1LjkzIDg4LjkxIDExODUuOTUgODguMzggTCAxMTg1Ljk1IDg4LjM4&#10;IEMgMTE4NS45NyA4Ny44NSAxMTg1LjY3IDg3LjQgMTE4NS4yOSA4Ny4zOCBMIDEwMTEuNTIgNzcu&#10;MTkgQyAxMDExLjE0IDc3LjE3IDEwMTAuODIgNzcuNTggMTAxMC44IDc4LjExIEwgMTAxMC44IDc4&#10;LjExIEMgMTAxMC43OCA3OC42NCAxMDExLjA4IDc5LjA5IDEwMTEuNDYgNzkuMTEgWiIgc3Ryb2tl&#10;LXdpZHRoPSIwIiBmaWxsPSIjMDBGREE4Ii8+PHBhdGggZD0iIE0gMTAxMS45NiA5Ni44OSBMIDEx&#10;ODQuOTMgNzEuNTEgQyAxMTg1LjMxIDcxLjQ1IDExODUuNTggNzAuOTggMTE4NS41NCA3MC40NSBM&#10;IDExODUuNTQgNzAuNDUgQyAxMTg1LjUgNjkuOTIgMTE4NS4xNiA2OS41NCAxMTg0Ljc4IDY5LjU5&#10;IEwgMTAxMS44MSA5NC45NyBDIDEwMTEuNDMgOTUuMDMgMTAxMS4xNiA5NS41IDEwMTEuMiA5Ni4w&#10;MyBMIDEwMTEuMiA5Ni4wMyBDIDEwMTEuMjQgOTYuNTYgMTAxMS41OCA5Ni45NCAxMDExLjk2IDk2&#10;Ljg5IFoiIHN0cm9rZS13aWR0aD0iMCIgZmlsbD0iIzAwRkRBOCIvPjxwYXRoIGQ9IiBNIDEwMTcu&#10;OTYgMTIwLjUyIEwgMTE3Ni4wNyA0Ny43IEMgMTE3Ni40MiA0Ny41NCAxMTc2LjUgNDcuMDMgMTE3&#10;Ni4yNyA0Ni41NSBMIDExNzYuMjcgNDYuNTUgQyAxMTc2LjAzIDQ2LjA3IDExNzUuNTYgNDUuODIg&#10;MTE3NS4yMiA0NS45OCBMIDEwMTcuMTEgMTE4LjggQyAxMDE2Ljc2IDExOC45NiAxMDE2LjY3IDEx&#10;OS40NyAxMDE2LjkxIDExOS45NSBMIDEwMTYuOTEgMTE5Ljk1IEMgMTAxNy4xNSAxMjAuNDMgMTAx&#10;Ny42MiAxMjAuNjggMTAxNy45NiAxMjAuNTIgWiIgc3Ryb2tlLXdpZHRoPSIwIiBmaWxsPSIjMDBG&#10;REE4Ii8+PHBhdGggZD0iIE0gMTAxMS4zOCA5MC43NiBMIDExODUuMzYgOTYuNDYgQyAxMTg1Ljc0&#10;IDk2LjQ3IDExODYuMDUgOTYuMDUgMTE4Ni4wNSA5NS41MiBMIDExODYuMDUgOTUuNTIgQyAxMTg2&#10;LjA1IDk0Ljk5IDExODUuNzUgOTQuNTUgMTE4NS4zNiA5NC41NCBMIDEwMTEuMzggODguODQgQyAx&#10;MDExIDg4LjgzIDEwMTAuNjkgODkuMjUgMTAxMC42OSA4OS43OCBMIDEwMTAuNjkgODkuNzggQyAx&#10;MDEwLjY5IDkwLjMxIDEwMTAuOTkgOTAuNzUgMTAxMS4zOCA5MC43NiBaIiBzdHJva2Utd2lkdGg9&#10;IjAiIGZpbGw9IiMwMEZEQTgiLz48L2c+PGcgaWQ9IkZyYXVfNSI+PHBhdGggZD0iIE0gODk5Ljkg&#10;MTEzLjIgQyA4OTkuOSAxMTMuMiA5MTEuMTMgMTIzLjkxIDkxMS40OSAxMjUuOTcgQyA5MTEuODUg&#10;MTI4LjAzIDkxMy45NSAxNDAuMTMgOTE3LjM0IDE0NC4xMyBDIDkyMC43MyAxNDguMTMgOTMwLjg3&#10;IDE2NS45NCA5MzAuNTEgMTY3LjUxIEMgOTMwLjE1IDE2OS4wOCA5MzAuOTYgMTcwLjM3IDkzMC45&#10;NiAxNzAuMzcgTCA5MzIuMzIgMTcxLjY4IEMgOTMyLjMyIDE3MS42OCA5NDQuNTMgMTY2LjggOTQ0&#10;LjUzIDE2NS45NSBDIDk0NC41MyAxNjUuMSA5MzYuNzkgMTY3LjA2IDkzNS4xNSAxNjQuNDcgQyA5&#10;MzIuODggMTYwLjkxIDkyMC42MiAxMjcuNDIgOTIwLjYyIDEyNy40MiBMIDkxMS40MyAxMTAuMjYg&#10;TCA4OTkuOSAxMTMuMiBaIiBzdHJva2Utd2lkdGg9IjAiIGZpbGw9IiNGM0EyOTAiLz48cGF0aCBk&#10;PSIgTSA5MzAuMTggMTY2LjYxIEMgOTI5LjMzIDE2Ni43MiA5MzAuNiAxNzAuODggOTMwLjkgMTcx&#10;Ljc0IEMgOTMxLjI1IDE3Mi43MSA5MzIuMjUgMTcyLjUxIDkzMi40IDE3Mi41MiBDIDkzMi43OSAx&#10;NzIuNTYgOTQ0LjU2IDE2Ny4yIDk0Ni41IDE2NS4yNCBDIDk0Ni42OCAxNjUuMDUgOTQ2LjgxIDE2&#10;NC42IDk0Ni43OSAxNjQuNDUgQyA5NDYuNjMgMTYzLjA0IDkzOC4xNiAxNjMuNzQgOTM2LjE2IDE2&#10;NS4wMiBDIDkzNC44NiAxNjUuODQgOTM0LjAxIDE2Ni4xMyA5MzAuMTggMTY2LjYxIFoiIHN0cm9r&#10;ZS13aWR0aD0iMCIgZmlsbD0iI0I2NTc0MiIvPjxwYXRoIGQ9IiBNIDg5Ni4xMiA4Mi4zMSBMIDg4&#10;Ni43OCA4NS40NyBMIDg5OC40MiAxMDUuMjEgTCA4OTUuNjEgMTA5LjI0IEMgODk1LjYxIDEwOS4y&#10;NCA5MTEuODYgMTMwLjY4IDkxMi4yNCAxMzMuMDkgQyA5MTMuMDkgMTM4LjQ2IDkyNi43MSAxNjEu&#10;NDkgOTI2LjcxIDE2MS40OSBDIDkyNi43MSAxNjEuNDkgOTI5LjE3IDE2MS4zMSA5MzAuNTUgMTYw&#10;LjcxIEMgOTMyLjg3IDE1OS42OCA5MzMuMDIgMTU4Ljk4IDkzMy4wMiAxNTguOTggQyA5MzMuMDIg&#10;MTU4Ljk4IDkyNC45IDEzNC44NSA5MjAuNjkgMTI2LjA2IEMgOTE3Ljc4IDExOS45OCA5MDkuNTIg&#10;MTA2LjQ2IDkwMy41MSA5Ni4wMiBDIDg5OS4wOCA4OC4zNCA4OTYuMTMgODIuMzEgODk2LjEzIDgy&#10;LjMxIFoiIHN0cm9rZS13aWR0aD0iMCIgZmlsbD0iIzAwQzY3QSIvPjxwYXRoIGQ9IiBNIDg5MC4z&#10;IDExNC4wNyBDIDg5MC4zIDExNC4wNyA4OTguMDcgMTI1LjQyIDg5OC40NCAxMjcuNDggQyA4OTgu&#10;OCAxMjkuNTQgOTAwLjkgMTQxLjY0IDkwNC4yOSAxNDUuNjQgQyA5MDcuNjggMTQ5LjY0IDkxNy44&#10;MiAxNjcuNDUgOTE3LjQ2IDE2OS4wMiBDIDkxNy4xIDE3MC41OSA5MTcuOTEgMTcxLjg4IDkxNy45&#10;MSAxNzEuODggQyA5MTcuOTEgMTcxLjg4IDkzMC43OCAxNzIuOTcgOTMwLjc4IDE3Mi4xMiBDIDkz&#10;MC43OCAxNzEuMjcgOTIzLjUxIDE2OS4yNSA5MjEuODYgMTY2LjY2IEMgOTE5LjU5IDE2My4xIDkw&#10;Ny41NiAxMjguOTMgOTA3LjU2IDEyOC45MyBMIDkwMS4xNCAxMTEuNDkgTCA4OTAuMyAxMTQuMDcg&#10;WiIgc3Ryb2tlLXdpZHRoPSIwIiBmaWxsPSIjRjNBMjkwIi8+PHBhdGggZD0iIE0gOTE2LjkzIDE2&#10;Ny4xNSBDIDkxNi4xMiAxNjYuODggOTE1LjQ2IDE3MS4xOCA5MTUuMzYgMTcyLjA5IEMgOTE1LjI1&#10;IDE3My4xMSA5MTYuMjUgMTczLjM3IDkxNi4zNyAxNzMuNDQgQyA5MTYuNyAxNzMuNjUgOTI5LjYz&#10;IDE3My45IDkzMi4yMyAxNzIuOTcgQyA5MzIuNDggMTcyLjg4IDkzMi43OCAxNzIuNTIgOTMyLjgz&#10;IDE3Mi4zOCBDIDkzMy4yOSAxNzEuMDQgOTI1LjM2IDE2OC4wMSA5MjMgMTY4LjI5IEMgOTIxLjQ3&#10;IDE2OC40NyA5MjAuNTggMTY4LjM2IDkxNi45MiAxNjcuMTQgWiIgc3Ryb2tlLXdpZHRoPSIwIiBm&#10;aWxsPSIjRkY2MjQ4Ii8+PHBhdGggZD0iIE0gODk4LjUzIDg0Ljg3IEwgODk4LjA5IDEwNC42MSBM&#10;IDkwOC45MSAxMzEuNzEgTCA5MjAuMTUgMTYxLjEyIEMgOTIwLjE1IDE2MS4xMiA5MTguMjIgMTYy&#10;LjI1IDkxNi42MSAxNjIuODUgQyA5MTUuNDQgMTYzLjI5IDkxMy4xOSAxNjMuODYgOTEzLjM1IDE2&#10;My43OCBDIDkxMy4zNSAxNjMuNzggOTAxLjI1IDE0My43OSA4OTkuNTkgMTM4LjI5IEMgODk4Ljg5&#10;IDEzNS45NiA4ODEuNDIgMTExLjg3IDg3OS41NSAxMDQuODQgQyA4NzguMjYgMTAwIDg4Mi4yNiA4&#10;NS42MyA4ODIuMjYgODUuNjMgTCA4OTguNTMgODQuODggWiIgc3Ryb2tlLXdpZHRoPSIwIiBmaWxs&#10;PSIjMERGRkFBIi8+PGc+PHBhdGggZD0iIE0gODk3LjkxIDU5LjMxIEwgOTEwLjk4IDY3LjUzIEwg&#10;OTI5LjM0IDgxLjk4IEMgOTI5LjM0IDgxLjk4IDkzMC4xIDgyIDkzMC41MSA4Mi4wMyBDIDkzMS4x&#10;MyA4Mi4wOCA5MzMuMiA4Mi40NiA5MzMuNTEgODIuNjcgQyA5MzQuMTEgODMuMDggOTM1LjI2IDg2&#10;LjUzIDkzNS4yNiA4Ni41MyBMIDkyOS40OSA4OC4zMiBMIDkyNi4xOCA4Ni4yIEwgOTI1LjgzIDg0&#10;LjEzIEwgOTA2LjM3IDczLjE1IEwgODk0LjMyIDY1LjggTCA4OTcuODkgNTkuMzEgWiIgc3Ryb2tl&#10;LXdpZHRoPSIwIiBmaWxsPSIjRjNBMjkwIi8+PHBhdGggZD0iIE0gOTI1LjkzIDg0LjY3IEwgOTI2&#10;LjE1IDg1LjA2IEwgOTMyLjk4IDg1LjQxIEwgOTMzLjA4IDg0LjI3IEMgOTMwLjA4IDg0LjIzIDkz&#10;MC4zNiA4My41MSA5MzAuMzYgODMuNTEgQyA5MjkuNDUgODMuOTIgOTI3LjI1IDg0LjQyIDkyNS45&#10;MyA4NC42NiBaIiBzdHJva2Utd2lkdGg9IjAiIGZpbGw9IiNFRTc0NUEiLz48cGF0aCBkPSIgTSA4&#10;NjkuOTYgMzguMzEgQyA4NzAuMDEgNDEuMjQgODY3Ljg1IDQyLjY5IDg2NS45MyA0NC45MSBDIDg2&#10;NC42NCA0Ni40MSA4NjUuMjQgNDkuNjYgODY2LjU0IDUxLjUgQyA4NjkuODQgNTYuMTYgODY1LjAz&#10;IDU2LjU4IDg2My4yMiA2MC44MiBDIDg1Ny45OCA3My4xMiA4NzYuOTEgNzUuODIgODgzLjgxIDcx&#10;LjU1IEMgODg3LjM4IDY5LjM0IDg5MC4xNSA2NS42IDg5MS40OCA2MS40NCBDIDg5NC4xNyA1My4w&#10;MiA4ODkuMTQgNTUgODg4LjUyIDUxLjcxIEMgODg4IDQ4Ljk0IDg5MS4xOSA0Ny40MiA4ODkuMTIg&#10;NDIuNCBDIDg4Ni44OSAzNi45NyA4ODUuMzkgMzMuMjQgODgyLjE3IDMyLjA4IEMgODc2LjgyIDMw&#10;LjE1IDg2OS44OCAzMy43OSA4NjkuOTYgMzguMzIgWiIgc3Ryb2tlLXdpZHRoPSIwIiBmaWxsPSIj&#10;RkY2MjQ4Ii8+PHBhdGggZD0iIE0gODgxLjMzIDUyLjE0IEMgODgxLjMzIDUyLjE0IDg4Mi43MiA1&#10;MS44OSA4ODMuMTkgNTEuODkgQyA4ODQuMzYgNTEuODkgODg2LjcxIDUyLjQxIDg4Ny43NyA1Mi44&#10;NSBDIDg5MS4zNiA1NC4zNCA5MDAuMDkgNTkuNjkgOTAwLjA5IDU5LjY5IEMgOTAwLjA5IDU5LjY5&#10;IDg5OC41OCA2Mi4wOCA4OTcuNDkgNjMuNiBDIDg5Ni4xMSA2NS41MSA4OTUuMTIgNjcuNjggODk1&#10;LjEyIDY3LjY4IEMgODk1LjEyIDY3LjY4IDg5MC44NCA2NC40IDg4Ny4wMyA2MS4yMSBDIDg4Mi4z&#10;MSA1Ny4yNiA4ODEuMzQgNTIuMTMgODgxLjM0IDUyLjEzIFoiIHN0cm9rZS13aWR0aD0iMCIgZmls&#10;bD0iI0Y2Q0I3RiIvPjxwYXRoIGQ9IiBNIDg5NS41MyA3NS41NyBDIDg5My43NyA2OS4xOCA4OTIu&#10;NTIgNjEuMTEgODkyLjE5IDYwLjE3IEMgODkxLjY2IDU4LjY1IDg4NS4wMiA1MS42NSA4ODIuOTMg&#10;NTEuOSBDIDg4MC41NCA1Mi4xOSA4NzYuMDkgNTMuNSA4NzYuMDkgNTMuNSBDIDg3Ni4wOSA1My41&#10;IDg3My42OSA1NC4yOCA4NzEuMDQgNTYuNzUgTCA4NzQuMTEgNzEuMjkgQyA4NzQuMTEgNzEuMjkg&#10;ODgxLjA5IDgwLjA1IDg4MS4yNSA4Mi42NSBDIDg4MS40MSA4NS4yNCA4ODAuMyA5MS40NCA4ODAu&#10;MyA5MS40NCBDIDg4MC4zIDkxLjQ0IDg4Ni4wNCA5NC42MiA4OTUuMDcgOTEuMzYgQyA4OTguNyA5&#10;MC4wNSA4OTkuOTcgODguODcgODk5Ljk3IDg4Ljg3IEMgODk5Ljk3IDg4Ljg3IDg5Ni42MiA3OS40&#10;OSA4OTUuNTUgNzUuNTcgWiIgc3Ryb2tlLXdpZHRoPSIwIiBmaWxsPSIjRjlERkIxIi8+PHBhdGgg&#10;ZD0iIE0gODc3LjQxIDQ2LjM3IEMgODc3LjQxIDQ2LjM3IDg3Ny41IDQ3LjMgODc3LjU3IDQ4LjQ4&#10;IEMgODc3LjY1IDQ5LjkgODc3LjUxIDUyLjIzIDg3Ny4zMiA1My4xNyBDIDg3Ni45OCA1NC45IDg3&#10;OS44MiA2MC4wOCA4ODMuNTYgNjAuNDUgQyA4ODcuMyA2MC44MSA4ODIuNiA1My4zMyA4ODIuNDEg&#10;NTEuNTggQyA4ODIuMjIgNDkuODMgODgyLjY0IDQ0LjUyIDg4Mi42NCA0NC41MiBMIDg3Ny40MSA0&#10;Ni4zNyBaIiBzdHJva2Utd2lkdGg9IjAiIGZpbGw9IiNGM0EyOTAiLz48cGF0aCBkPSIgTSA4ODIu&#10;NDcgNDcuMTkgQyA4ODIuNTUgNDUuNzMgODgyLjY0IDQ0LjUyIDg4Mi42NCA0NC41MiBMIDg3Ny40&#10;MSA0Ni4zNyBDIDg3Ny40MSA0Ni4zNyA4NzcuNSA0Ny4yOSA4NzcuNTcgNDguNDYgQyA4NzkuNzIg&#10;NDkuMSA4ODEuMzkgNDguNDQgODgyLjQ3IDQ3LjE5IFoiIHN0cm9rZS13aWR0aD0iMCIgZmlsbD0i&#10;I0VENzQ1QSIvPjxwYXRoIGQ9IiBNIDg3Ni43MyAzMy45NyBDIDg3Ni43MyAzMy45NyA4NzQuNyAz&#10;NC44NSA4NzMuNzcgMzcuMDkgQyA4NzIuODUgMzkuMzIgODczLjA5IDQ1LjMzIDg3Ny45NCA0Ny4y&#10;MiBDIDg4MC40NSA0OC4yIDg4Mi4zNSA0Ny40NyA4ODMuNTIgNDYuMDMgQyA4ODQuNjEgNDQuNjcg&#10;ODg0LjMxIDQyLjMxIDg4My45OCA0MC40OCBDIDg4My4zIDM2LjcxIDg4Mi4yNSAzMi4yMiA4NzYu&#10;NzMgMzMuOTcgWiIgc3Ryb2tlLXdpZHRoPSIwIiBmaWxsPSIjRjNBMjkwIi8+PHBhdGggZD0iIE0g&#10;ODc0LjczIDQyLjMyIEMgODc1LjIzIDQzLjI0IDg3NS4xNCA0NC4yNSA4NzQuNTEgNDQuNTkgQyA4&#10;NzMuODggNDQuOTMgODcyLjk3IDQ0LjQ2IDg3Mi40NiA0My41NCBDIDg3MS45NiA0Mi42MiA4NzIu&#10;MDUgNDEuNjEgODcyLjY4IDQxLjI3IEMgODczLjMxIDQwLjkzIDg3NC4yMiA0MS40IDg3NC43MyA0&#10;Mi4zMiBaIiBzdHJva2Utd2lkdGg9IjAiIGZpbGw9IiNGM0EyOTAiLz48cGF0aCBkPSIgTSA4ODIu&#10;OTggMzkuNTcgQyA4ODIuNzggMzguNTkgODgzLjA5IDM3LjcxIDg4My42NiAzNy42IEMgODg0LjIz&#10;IDM3LjQ5IDg4NC44NiAzOC4xOSA4ODUuMDYgMzkuMTYgQyA4ODUuMjYgNDAuMTQgODg0Ljk1IDQx&#10;LjAyIDg4NC4zOCA0MS4xMyBDIDg4My44MSA0MS4yNCA4ODMuMTggNDAuNTQgODgyLjk4IDM5LjU3&#10;IFoiIHN0cm9rZS13aWR0aD0iMCIgZmlsbD0iI0YzQTI5MCIvPjxwYXRoIGQ9IiBNIDkzMC4yMyA4&#10;My4zOSBMIDkzMy4wNCA4NC42NCBDIDkzMy4wNCA4NC42NCA5MzMuOTIgODYuNjIgOTM0LjgyIDg2&#10;LjUyIEMgOTM1LjcyIDg2LjQyIDkzNC43NCA4NC41OCA5MzQuNzQgODQuNTggTCA5MzMuNTUgODIu&#10;NzQgTCA5MzAuMjIgODMuMzggWiIgc3Ryb2tlLXdpZHRoPSIwIiBmaWxsPSIjRjNBMjkwIi8+PHBh&#10;dGggZD0iIE0gOTMyLjg0IDg3LjQ1IEMgOTMyLjg0IDg3LjQ1IDkzMS45MyA4NC4zIDkzMS4wNyA4&#10;NC4zNCBDIDkzMC4yMSA4NC4zOCA5MzEuNyA4Ni45NiA5MzEuMzQgODcuMiBDIDkzMC45OSA4Ny40&#10;NCA5MzAuODMgODQuNDIgOTMwLjIgODQuMzggQyA5MjkuNTcgODQuMzQgOTMwLjM2IDg3LjQgOTMw&#10;LjI0IDg3LjQzIEMgOTMwLjEyIDg3LjQ3IDkyOS40MiA4NC45NiA5MjguNzkgODQuODUgQyA5Mjgu&#10;MTYgODQuNzMgOTI5LjAyIDg2LjczIDkyOC45NSA4NyBDIDkyOC44NyA4Ny4yNyA5MjcuODEgODQu&#10;OTYgOTI3LjU0IDg1LjM2IEMgOTI3LjI3IDg1Ljc1IDkyNy44OSA4Ny40MSA5MjcuODkgODcuNDEg&#10;QyA5MjcuODkgODcuNDEgOTI4LjExIDg3Ljg2IDkyOC4zMiA4OC4wOCBDIDkyOC40NyA4OC4yMyA5&#10;MjkuMDQgODguMzcgOTI5LjYxIDg4LjQzIEMgOTMwLjE4IDg4LjQ5IDkzMi42MSA4OC4wOSA5MzIu&#10;ODMgODcuNDUgWiIgc3Ryb2tlLXdpZHRoPSIwIiBmaWxsPSIjRjNBMjkwIi8+PC9nPjxwYXRoIGQ9&#10;IiBNIDg3Ni43NSA3NC41NSBMIDg4My45MSA2OS44IEwgODkyLjM1IDgwLjc1IEwgOTExLjQ5IDgz&#10;Ljk0IEMgOTExLjQ5IDgzLjk0IDkxNC41MSA4My4xMiA5MTYuMzEgODMuNTMgQyA5MTYuOTYgODMu&#10;NjggOTE3LjYzIDg0LjY0IDkxNy42MyA4NC42NCBDIDkxNy42MyA4NC42NCA5MTYuMTEgODQuOTYg&#10;OTE2LjEzIDg1Ljc4IEMgOTE2LjE2IDg2LjYgOTE3Ljk0IDg3LjM1IDkxNy45NCA4Ny4zNSBDIDkx&#10;Ny45NCA4Ny4zNSA5MTcuNDEgODguMzYgOTE2LjgyIDg4LjYxIEMgOTE2LjIzIDg4Ljg3IDkxNi40&#10;IDg5LjAzIDkxNS44OSA4OS4yMyBDIDkxNS4zOCA4OS40MyA5MTQuNzkgODkuNjQgOTE0LjM4IDg5&#10;LjgxIEMgOTEzLjk3IDg5Ljk5IDkxMi41MiA4OC45MSA5MTEuNjYgODguMiBDIDkxMC43OSA4Ny40&#10;OSA4OTEuNzcgODcuODQgODkwLjQ3IDg3LjI4IEMgODg3LjYxIDg2LjA1IDg3Ni43NSA3NC41NCA4&#10;NzYuNzUgNzQuNTQgWiIgc3Ryb2tlLXdpZHRoPSIwIiBmaWxsPSIjRjNBMjkwIi8+PHBhdGggZD0i&#10;IE0gODg0LjgxIDY5LjEzIEMgODgyLjY2IDY1LjIgODc4LjgyIDU5LjA4IDg3Ni42MSA1Ny4yOCBD&#10;IDg3NS41OSA1Ni40NSA4NzIuNjggNTUuOTggODcxLjQ1IDU2LjQ0IEMgODcxLjA0IDU2LjU5IDg3&#10;MC4xOSA1Ny4zOSA4NzAuMTkgNTcuMzkgQyA4NjguOTMgNTkuMjEgODY4LjczIDYxLjc1IDg2OS4z&#10;NiA2My44NyBDIDg2OS4zNiA2My44OCA4NjkuMzYgNjMuOSA4NjkuMzcgNjMuOTEgQyA4NzAuNDkg&#10;NjcuNjQgODc0LjE3IDcyLjY0IDg3Ni42MSA3NS43MSBDIDg3OS4yNCA3My4zOCA4ODIuNzMgNzEu&#10;OTIgODg0LjggNjkuMTQgWiIgc3Ryb2tlLXdpZHRoPSIwIiBmaWxsPSIjRjZDQjdGIi8+PHBhdGgg&#10;ZD0iIE0gODc1LjE0IDQwLjMzIEMgODcxLjczIDQxLjIxIDg3MC4yNSA0MC4zIDg3MC4yNSA0MC4z&#10;IEMgODcwLjI1IDQwLjMgODcyLjg2IDM4LjIyIDg3My40IDM0LjU4IEMgODczLjQgMzQuNTggODc4&#10;LjYxIDMxLjQ4IDg4MC43IDMzLjQgQyA4ODEuMjMgMzIuOTQgODgyLjE4IDMyLjYxIDg4My40NCAz&#10;NC4xMyBDIDg4NS4zMyAzNi40MSA4ODMuNjYgNDAuNDUgODgzLjY2IDQwLjQ1IEMgODgyLjg5IDQw&#10;LjU0IDg4Mi43IDM3Ljg5IDg4Mi4yOSAzNi42IEMgODgxLjk5IDM1LjY1IDg4MS4wMSAzNC42OSA4&#10;ODAuNTEgMzQuMjQgQyA4ODAuMzUgMzQuODIgODc4LjczIDQwLjUxIDg3NC42NSA0Mi40MSBDIDg3&#10;NC42NSA0Mi40MSA4NzYuNTMgNDAuNzQgODc3LjkgMzguNDIgQyA4NzcuMTEgMzkuMzIgODc2LjE4&#10;IDQwLjA2IDg3NS4xNCA0MC4zMyBaIiBzdHJva2Utd2lkdGg9IjAiIGZpbGw9IiNGRjYyNDgiLz48&#10;L2c+PGcgaWQ9IkZyYXVfNCI+PGc+PHBhdGggZD0iIE0gODE4LjkgNjIuNSBDIDgxOC45IDYyLjUg&#10;ODM0LjY0IDc5LjA0IDgzOC45NSA4MC40NyBDIDg0NS44IDgyLjc2IDg1MC45OSA4NC4yMyA4NTMu&#10;ODcgODUuMjEgTCA4NTMuODcgODUuMjEgQyA4NTMuODcgODUuMjEgODU3LjQyIDg0LjggODU4LjU5&#10;IDg1LjcxIEMgODU5Ljc2IDg2LjYyIDg2MC4wOCA4Ny4xNCA4NTkuNjEgODcuNTQgQyA4NTkuMTQg&#10;ODcuOTQgODU0LjcgODcuNjUgODUzLjg3IDg3LjU0IEMgODUzLjA1IDg3LjQzIDg1MC41NyA4Ny4y&#10;MSA4NTAuNTcgODcuMjEgTCA4NTAuNjYgODcuMTUgQyA4NDUuODcgODYuOTIgODM5LjQyIDg2LjAx&#10;IDgzNi43NCA4NS4zMSBDIDgzMi4zMSA4NC4xNiA4MTguNDMgNzMuMTYgODE2LjY0IDcwLjc3IEMg&#10;ODExLjcxIDY0LjE3IDgxNS43NCA2MC45MyA4MTguOSA2Mi41IFoiIHN0cm9rZS13aWR0aD0iMCIg&#10;ZmlsbD0iI0VEOTY1RCIvPjxwYXRoIGQ9IiBNIDgwMi40NSA2MC43NiBDIDgwMy4yNSA2MC42IDgw&#10;NC42MyA1Ny42OSA4MDQuNiA1Mi45OSBMIDgwNC45NiA1My4wNiBMIDgxMS4wMiA1NC4yNSBDIDgx&#10;MS4wMiA1NC4yNSA4MTAuODkgNTYuMTYgODEwLjg4IDU3Ljk1IEMgODEwLjg4IDU4Ljg3IDgxMC45&#10;MSA1OS43NSA4MTEuMDIgNjAuMzUgQyA4MTIuMTkgNjAuMzkgODEyLjk4IDYwLjQ1IDgxMi45OCA2&#10;MC40NSBDIDgxMi45OCA2MC40NSA4MTcuNzEgNjQuNjUgODE4LjA5IDY2Ljg5IEMgODE4LjQ3IDY5&#10;LjEzIDgwOS40NSA2OS4wOCA4MDYuMzkgNjguOCBDIDgwMy4zMyA2OC41MiA4MDIuNDQgNjAuNzYg&#10;ODAyLjQ0IDYwLjc2IEwgODAyLjQ0IDYwLjc2IFoiIHN0cm9rZS13aWR0aD0iMCIgZmlsbD0iI0Y2&#10;QjA3RSIvPjxwYXRoIGQ9IiBNIDgxMS4wMiA1NC4yNSBDIDgxMS4wMiA1NC4yNSA4MTAuODkgNTYu&#10;MTYgODEwLjg4IDU3Ljk1IEMgODA3LjQ5IDU3Ljg2IDgwNS42OSA1NC43NyA4MDQuOTYgNTMuMDYg&#10;TCA4MTEuMDIgNTQuMjUgWiIgc3Ryb2tlLXdpZHRoPSIwIiBmaWxsPSIjRUQ5NjVEIi8+PHBhdGgg&#10;ZD0iIE0gNzk2LjcgMzYuMTMgQyA3OTguMDQgMzUuMzEgODAwLjE5IDM2LjI4IDgwMC4xOSAzNi4y&#10;OCBDIDc5OS40NSAzNS4yNCA3OTYuNzQgMzUuNTggNzk2Ljc0IDM1LjU4IEMgODAyLjE1IDM0LjQy&#10;IDgwMy4yNyAzNy44OSA4MDMuMzYgMzguMTkgQyA4MDYuNzYgMzUuMTEgODExLjk3IDQwLjQxIDgx&#10;My4yNSA0MS44MyBDIDgxNC41MiA0Mi45MyA4MTUuNzUgNDUuMDkgODEzLjgzIDQ5Ljg4IEwgODEz&#10;LjI1IDUxLjc1IEwgODA1Ljk0IDUyLjI4IEwgODA0LjU4IDU0LjEgQyA4MDQuNTggNTQuMSA4MDMu&#10;NzYgNTIuMjEgODAyLjY3IDUyLjggQyA4MDAuOTggNTMuNzMgNzk3LjcxIDUwIDc5OC43NCA0NS4w&#10;OSBDIDc5OC44NSA0NC41NiA3OTguOTkgNDQuMDcgNzk5LjE0IDQzLjYzIEMgNzk4Ljc5IDQzLjc4&#10;IDc5OC4zOSA0My45MSA3OTguMDIgNDMuOTEgQyA3OTcuMDQgNDMuOTEgNzk1LjU1IDQxLjQxIDc5&#10;NS4zNSA0MC41NyBDIDc5NS4xNSAzOS43MyA3OTUuMzYgMzYuOTYgNzk2LjcxIDM2LjE0IFoiIHN0&#10;cm9rZS13aWR0aD0iMCIgZmlsbD0iIzJDM0E2NCIvPjxwYXRoIGQ9IiBNIDgxMi4xNSA1NS45NSBD&#10;IDgxMi4xNSA1NS45NSA4MDQuMTMgNTYuMSA4MDQuMTIgNTEuMSBDIDgwNC4xMSA0Ni4xIDgwMy4w&#10;NiA0Mi43NiA4MDguMTggNDIuNDUgQyA4MTMuMyA0Mi4xNSA4MTQuMyA0NC4wNSA4MTQuNzEgNDUu&#10;NzEgQyA4MTUuMTIgNDcuMzggODE0LjI0IDU1Ljc3IDgxMi4xNSA1NS45NCBaIiBzdHJva2Utd2lk&#10;dGg9IjAiIGZpbGw9IiNGNkIwN0UiLz48cGF0aCBkPSIgTSA4MDYuMjggNDkuMDYgQyA4MDIuOTEg&#10;NDkuOTMgODAxLjQ1IDQ5LjAzIDgwMS40NSA0OS4wMyBDIDgwMS40NSA0OS4wMyA4MDQuMDMgNDYu&#10;OTcgODA0LjU2IDQzLjM5IEMgODA0LjU2IDQzLjM5IDgwOS43MSA0MC4zMyA4MTEuNzcgNDIuMjIg&#10;QyA4MTIuMjkgNDEuNzcgODEzLjIzIDQxLjQ0IDgxNC40NyA0Mi45NCBDIDgxNi4zMyA0NS4xOSA4&#10;MTQuNjkgNDkuMTggODE0LjY5IDQ5LjE4IEMgODEzLjkzIDQ5LjI3IDgxMy43NCA0Ni42NSA4MTMu&#10;MzQgNDUuMzggQyA4MTMuMDQgNDQuNDQgODEyLjA4IDQzLjQ5IDgxMS41OSA0My4wNSBDIDgxMS40&#10;MyA0My42MyA4MDkuODMgNDkuMjQgODA1LjggNTEuMTEgQyA4MDUuOCA1MS4xMSA4MDcuNjUgNDku&#10;NDYgODA5LjAxIDQ3LjE3IEMgODA4LjIzIDQ4LjA2IDgwNy4zMSA0OC43OSA4MDYuMjggNDkuMDYg&#10;WiIgc3Ryb2tlLXdpZHRoPSIwIiBmaWxsPSIjMkMzQTY0Ii8+PHBhdGggZD0iIE0gODEyLjE2IDEw&#10;OC4yMiBDIDgxNC40NCAxMTMuNDEgODE3LjM1IDEyMC4xNiA4MTkuODkgMTI2LjEzIEMgODIwLjQx&#10;IDEyNy4zNiA4MjAuOTIgMTI4LjU1IDgyMS40MSAxMjkuNjkgQyA4MjMuOTcgMTM1LjcgODI1Ljg3&#10;IDE0MC4yIDgyNS44NyAxNDAuMiBDIDgyNS43MSAxNTQuMzcgODQ1LjU3IDE3MS42MyA4NDUuNTcg&#10;MTcxLjYzIEwgODQ3LjgyIDE3MC4wNiBDIDg0Ny44MiAxNzAuMDYgODM3LjA4IDE1NS4zNiA4MzUu&#10;NjIgMTM4LjQ5IEMgODM0LjUgMTI1LjYgODMxLjQ2IDExNC4yNSA4MjguOSAxMDYuNTMgQyA4Mjcu&#10;NSAxMDIuMzEgODI2LjI0IDk5LjE3IDgyNS41MiA5Ny40NyBDIDgyNC45NyA5Ny4yOSA4MjQuMzkg&#10;OTcuMTcgODIzLjc3IDk3LjExIEwgODEyLjc3IDEwNy44NiBMIDgxMi4xNyAxMDguMjIgWiIgc3Ry&#10;b2tlLXdpZHRoPSIwIiBmaWxsPSIjMkI0ODhCIi8+PHBhdGggZD0iIE0gODEyLjE2IDEwOC4yMiBD&#10;IDgxNC40NCAxMTMuNDEgODE3LjM1IDEyMC4xNiA4MTkuODkgMTI2LjEzIEwgODI4Ljg5IDEwNi41&#10;MyBDIDgyNy40OSAxMDIuMzEgODI2LjIzIDk5LjE3IDgyNS41MSA5Ny40NyBDIDgyNC45NiA5Ny4y&#10;OSA4MjQuMzggOTcuMTcgODIzLjc2IDk3LjExIEwgODEyLjc2IDEwNy44NiBMIDgxMi4xNiAxMDgu&#10;MjIgWiIgc3Ryb2tlLXdpZHRoPSIwIiBmaWxsPSIjMjMzODYxIi8+PHBhdGggZD0iIE0gNzkwIDE2&#10;OS40OCBMIDc5Mi40MyAxNzAuMzQgQyA3OTIuNDMgMTcwLjM0IDgwMS40NiAxNDQuNDYgODA1LjIg&#10;MTQwLjQ4IEMgODEyLjQyIDEzMi43OCA4MjMuMDYgOTkuMjEgODIzLjA2IDk5LjIxIEwgODA2LjY4&#10;IDk0LjU1IEMgODA0LjU1IDk2LjYyIDgwMC4zOSAxMDEuMTcgNzk5Ljk5IDExMC40IEMgNzk5LjU0&#10;IDEyMC41NiA3OTguNTUgMTMyLjM2IDc5OC4zNyAxMzQuNjYgQyA3OTguMzcgMTM0LjY2IDc5OC4z&#10;NyAxMzQuNjYgNzk4LjM3IDEzNC42NiBDIDc5OC4zNiAxMzQuODQgNzk4LjI2IDEzNC45OSA3OTgu&#10;MTQgMTM1LjEyIEMgNzg2Ljk1IDE0Ny41NyA3OTAuMDEgMTY5LjQ3IDc5MC4wMSAxNjkuNDcgWiIg&#10;c3Ryb2tlLXdpZHRoPSIwIiBmaWxsPSIjMkI0ODhCIi8+PHBhdGggZD0iIE0gNzk2LjQ2IDY5LjYx&#10;IEMgNzk3LjM4IDcyLjIgNzk4LjYxIDc0LjQxIDc5OC42MSA3NC40MSBDIDc5OC42MSA3NC40MSA4&#10;MDYuNjEgODcuMzEgODA2LjM0IDg4LjU1IEMgODA2LjA3IDg5Ljc5IDgwMi4wMSA5OC44MSA4MDIu&#10;OSA5OS4zOCBDIDgwNy42IDEwMi40MSA4MjYuNTIgMTAxLjEzIDgyNi4xOCA5OC43OCBDIDgyNS44&#10;MyA5Ni40MiA4MjMuMjEgOTEuOSA4MjMuMDYgODYuOCBDIDgyMi45OCA4NC4wMyA4MjMuMzMgODAu&#10;NTUgODIzLjI0IDc3LjI5IEMgODIzLjI0IDc3LjE3IDgyMy4yNCA3Ny4wNiA4MjMuMjMgNzYuOTQg&#10;QyA4MjQuMTMgNzYuMSA4MjQuNzggNzUuMjggODI1LjI3IDc0LjQ5IEMgODI2Ljg0IDcxLjk2IDgy&#10;Ni41NyA2OS45NSA4MjYuNTcgNjkuOTUgQyA4MjYuNTcgNjkuOTUgODIxLjMxIDYzLjQ3IDgxOS4y&#10;OSA2Mi4wMiBDIDgxNy4yNyA2MC41NyA4MTIuOTkgNjAuNDMgODEyLjk5IDYwLjQzIEMgODEyLjk5&#10;IDYwLjQzIDgxNi4yOCA2NC42MyA4MTYuMzYgNjYuMDkgQyA4MTYuNDMgNjcuNTUgODA3LjcxIDY4&#10;LjA2IDgwNi4zNSA2Ny4xMSBDIDgwNC45OSA2Ni4xNiA4MDIuNDYgNjAuNzUgODAyLjQ2IDYwLjc1&#10;IEMgODAyLjQ2IDYwLjc1IDc5Ny4wMSA2MC45NiA3OTUuOTEgNjIuOTkgQyA3OTUuMDYgNjQuNTcg&#10;Nzk1LjYzIDY3LjI0IDc5Ni40NyA2OS42IFoiIHN0cm9rZS13aWR0aD0iMCIgZmlsbD0iI0Y5OTE0&#10;MyIvPjxwYXRoIGQ9IiBNIDgyMy4yMyA3NS4wNyBDIDgyMy4xNiA3Ni42IDgyMy4yMyA3Ny4yOSA4&#10;MjMuMjMgNzcuMjkgQyA4MjMuMjMgNzcuMTcgODIzLjIzIDc3LjA2IDgyMy4yMiA3Ni45NCBDIDgy&#10;NC4xMiA3Ni4xIDgyNC43NyA3NS4yOCA4MjUuMjYgNzQuNDkgQyA4MjUuMzYgNzMuNzIgODI1LjA5&#10;IDcyLjg0IDgyNC4wNyA3MS45MyBDIDgyMC45NCA2OS4xMiA4MjAuMSA2OC42NSA4MjAuMSA2OC42&#10;NSBDIDgyMC4xIDY4LjY1IDgyMy4zMSA3My41MyA4MjMuMjMgNzUuMDYgWiIgc3Ryb2tlLXdpZHRo&#10;PSIwIiBmaWxsPSIjQ0U2RjMwIi8+PHBhdGggZD0iIE0gNzk4LjYxIDc0LjQxIEMgNzk4LjYxIDc0&#10;LjQxIDgwNi42MSA4Ny4zMSA4MDYuMzQgODguNTUgQyA4MTQgNzMuOTEgODAxLjA4IDcwLjM5IDc5&#10;Ni40NyA2OS42MSBDIDc5Ny4zOSA3Mi4yIDc5OC42MiA3NC40MSA3OTguNjIgNzQuNDEgWiIgc3Ry&#10;b2tlLXdpZHRoPSIwIiBmaWxsPSIjQ0U2RjMwIi8+PHBhdGggZD0iIE0gODQxLjE4IDE3My4wMSBD&#10;IDg0MS4xOCAxNzMuMDEgODQxLjMyIDE3Mi42NiA4NDEuNDkgMTcyLjE3IEMgODQxLjc3IDE3MS4z&#10;NiA4NDIuMTIgMTcwLjE2IDg0Mi4wMSAxNjkuNTEgQyA4NDEuOTMgMTY5LjA1IDg0Mi4wMyAxNjgu&#10;NjggODQyLjE3IDE2OC40MSBDIDg0Mi4zNCAxNjguMDcgODQzLjc0IDE2OS4zIDg0NC40NCAxNjgu&#10;NzIgQyA4NDUuNzkgMTY3LjU5IDg0Ni4xIDE2Ny40OSA4NDYuMTYgMTY3LjQ5IEwgODQ2LjE4IDE2&#10;Ny40OSBDIDg0Ni4xOCAxNjcuNDkgODQ5LjEzIDE2OS4zNyA4NDkuOSAxNzAuMDcgQyA4NTEuMjcg&#10;MTcxLjMyIDg1Mi43NyAxNzEuNTIgODUzLjUzIDE3MS43NCBDIDg1My44NCAxNzEuODMgODU0LjA5&#10;IDE3Mi4wNiA4NTQuMiAxNzIuMzUgQyA4NTQuMzcgMTcyLjc5IDg1NC41NCAxNzMuMzkgODU0LjM2&#10;IDE3My42NCBMIDg0Ny4xOSAxNzMuNjIgQyA4NDcuMTkgMTczLjYyIDg0Ny4xOSAxNzMuNjIgODQ3&#10;LjE3IDE3My42IEMgODQ3LjA5IDE3My41MiA4NDYuNjggMTczLjE2IDg0NS44IDE3My4yNyBDIDg0&#10;NS4yMiAxNzMuMzQgODQ0LjggMTczLjUxIDg0NC4yNCAxNzMuNiBMIDg0Mi41NSAxNzMuNiBDIDg0&#10;MS4xIDE3My40MSA4NDEuMTggMTczLjAxIDg0MS4xOCAxNzMuMDEgWiIgc3Ryb2tlLXdpZHRoPSIw&#10;IiBmaWxsPSIjMjMzODYxIi8+PHBhdGggZD0iIE0gNzg4LjQ4IDE3My4wNCBDIDc4OC40OCAxNzMu&#10;MDQgNzg4LjYyIDE3Mi42OSA3ODguNzkgMTcyLjIgQyA3ODkuMDcgMTcxLjM5IDc4OS40MSAxNzAu&#10;MTkgNzg5LjMgMTY5LjU0IEMgNzg5LjIyIDE2OS4wOCA3ODkuMzIgMTY4LjcxIDc4OS40NSAxNjgu&#10;NDQgQyA3ODkuNjIgMTY4LjEgNzg5Ljg0IDE2Ny45MSA3ODkuODQgMTY3LjkxIEMgNzg5Ljg0IDE2&#10;Ny45MSA3OTEuMDMgMTY5LjMyIDc5MS43MiAxNjguNzQgQyA3OTMuMDcgMTY3LjYgNzkzLjM3IDE2&#10;Ny41MSA3OTMuNDQgMTY3LjUxIEwgNzkzLjQ2IDE2Ny41MSBDIDc5My40NiAxNjcuNTEgNzk2LjQy&#10;IDE2OS4zOCA3OTcuMTkgMTcwLjA4IEMgNzk4LjU2IDE3MS4zMiA4MDAuMDYgMTcxLjUyIDgwMC44&#10;MiAxNzEuNzQgQyA4MDEuMTMgMTcxLjgzIDgwMS4zOCAxNzIuMDYgODAxLjQ5IDE3Mi4zNSBDIDgw&#10;MS42NiAxNzIuNzkgODAxLjgzIDE3My4zOSA4MDEuNjUgMTczLjY0IEwgNzk0LjQ4IDE3My42NCBD&#10;IDc5NC40OCAxNzMuNjQgNzk0LjQ4IDE3My42NCA3OTQuNDYgMTczLjYyIEMgNzk0LjM4IDE3My41&#10;NCA3OTMuOTcgMTczLjE4IDc5My4wOSAxNzMuMjkgQyA3OTIuNTEgMTczLjM3IDc5Mi4wOSAxNzMu&#10;NTMgNzkxLjUzIDE3My42MiBMIDc4OS44NCAxNzMuNjIgQyA3ODguMzkgMTczLjQ0IDc4OC40NyAx&#10;NzMuMDMgNzg4LjQ3IDE3My4wMyBaIiBzdHJva2Utd2lkdGg9IjAiIGZpbGw9IiMyMzM4NjEiLz48&#10;L2c+PC9nPjxnIGlkPSJGcmF1XzMiPjxnPjxwYXRoIGQ9IiBNIDc1OC4xNyAxNjkuMzUgTCA3NTUu&#10;MiAxNjkuNTMgQyA3NTUuMiAxNjkuNTMgNzUxLjk0IDE2MS43NiA3NDkuNiAxNTMuMTcgQyA3NDgu&#10;NDMgMTQ4Ljg4IDc0Ny40OSAxNDQuMzggNzQ3LjI5IDE0MC41NSBDIDc0Ny4xMyAxMzcuMzMgNzQ3&#10;LjAyIDEzNC44NyA3NDcuMDEgMTM0Ljg2IEMgNzQ2Ljg5IDEzNC43MiA3NDYuMjEgMTM0LjA1IDc0&#10;NS4xNSAxMzIuODkgQyA3NDQuOCAxMzIuNSA3NDQuNCAxMzIuMDYgNzQzLjk3IDEzMS41NyBDIDc0&#10;MS41NCAxMjguNzcgNzM4LjAxIDEyNC4yNyA3MzQuNzQgMTE4LjM2IEMgNzM0Ljc0IDExOC4zNiA3&#10;MzQuNzQgMTE4LjM1IDczNC43MyAxMTguMzQgQyA3MzMuMTQgMTE1LjQ2IDczMS42MSAxMTIuMjUg&#10;NzMwLjMgMTA4Ljc0IEMgNzMwLjMgMTA4LjcyIDczMC4yOCAxMDguNzEgNzMwLjI4IDEwOC43IEMg&#10;NzMwLjI4IDEwOC43IDcyNy40IDEwMi4wOSA3MjYuNzkgOTguNDQgQyA3MjYuNzkgOTguNDQgNzI2&#10;Ljc5IDk4LjQ0IDcyNi43OSA5OC40NCBDIDcyNi43NSA5OC4yIDcyNi43MiA5Ny45NyA3MjYuNyA5&#10;Ny43NiBDIDcyNi42OCA5Ny41NCA3MjYuNjcgOTcuMzQgNzI2LjY4IDk3LjE2IEwgNzI2Ljc5IDk3&#10;LjEgTCA3MzkuNyA5MC44MiBDIDc0MC4yMyA5MS41OCA3NDMuMTkgOTUuNDkgNzQ1LjcyIDEwMS4w&#10;OCBDIDc0NS45MSAxMDEuNSA3NDYuMTEgMTAxLjk0IDc0Ni4zIDEwMi4zOCBDIDc0Ni40NSAxMDIu&#10;NyA3NDYuNTkgMTAzLjAzIDc0Ni43NCAxMDMuMzYgQyA3NDYuNzggMTAzLjQ0IDc0Ni44MSAxMDMu&#10;NTIgNzQ2Ljg1IDEwMy42IEMgNzUxLjQgMTEzLjkyIDc1Ni4wNiAxMjguOTEgNzU3LjA3IDEzNS4x&#10;MiBDIDc1Ny40NiAxMzcuNTIgNzU3LjcyIDE0NC4yMiA3NTcuODggMTUxLjA3IEMgNzU4LjEgMTYw&#10;LjA5IDc1OC4xNiAxNjkuMzUgNzU4LjE2IDE2OS4zNSBaIiBzdHJva2Utd2lkdGg9IjAiIGZpbGw9&#10;IiMzNTUzODkiLz48cGF0aCBkPSIgTSA3NDYuODYgMTAzLjU5IEwgNzQ1LjE2IDEzMi45IEMgNzQ0&#10;LjgxIDEzMi41MSA3NDQuNDEgMTMyLjA3IDc0My45OCAxMzEuNTggQyA3NDEuNTUgMTI4Ljc4IDcz&#10;OC4wMiAxMjQuMjggNzM0Ljc1IDExOC4zNyBDIDczNC43NSAxMTguMzcgNzM0Ljc1IDExOC4zNiA3&#10;MzQuNzQgMTE4LjM1IEMgNzMzLjE1IDExNS4zNSA3MzEuNjMgMTEyLjAzIDczMC4zMSAxMDguNDMg&#10;QyA3MzAuMzEgMTA4LjQxIDczMC4yOSAxMDguNCA3MzAuMjkgMTA4LjM4IEMgNzMwLjI5IDEwOC4z&#10;NyA3MjcuOCAxMDIuNTYgNzI2LjggOTguNDQgQyA3MjYuOCA5OC40NCA3MjYuOCA5OC40NCA3MjYu&#10;OCA5OC40NCBDIDcyNi43NiA5OC4yIDcyNi43MyA5Ny45NyA3MjYuNzEgOTcuNzYgQyA3MjYuNjkg&#10;OTcuNTQgNzI2LjY4IDk3LjM0IDcyNi42OSA5Ny4xNiBMIDcyNi44IDk3LjEgQyA3MjYuOCA5Ny4x&#10;IDczOS41NiA5MC45IDc0MC4yMSA5MC43IEMgNzQwLjM0IDkwLjk3IDc0My4wMSA5NS4wNSA3NDUu&#10;NzMgMTAxLjA4IEMgNzQ1LjkyIDEwMS41IDc0Ni4xMiAxMDEuOTQgNzQ2LjMxIDEwMi4zOCBDIDc0&#10;Ni40NiAxMDIuNyA3NDYuNiAxMDMuMDMgNzQ2Ljc1IDEwMy4zNiBDIDc0Ni43OSAxMDMuNDQgNzQ2&#10;LjgyIDEwMy41MiA3NDYuODYgMTAzLjYgWiIgc3Ryb2tlLXdpZHRoPSIwIiBmaWxsPSIjMTg0NjU1&#10;Ii8+PHBhdGggZD0iIE0gNzQxLjA4IDEzNy41NyBDIDc0MC4xIDE0MC4yMyA3MzYuNjYgMTQ4LjA3&#10;IDczMy40OSAxNTUuMjIgQyA3MzAuMzUgMTYyLjI5IDcyNy40NiAxNjguNjggNzI3LjQ2IDE2OC42&#10;OCBMIDcyNC41MyAxNjguOTggQyA3MjQuNTMgMTY4Ljk4IDcyNC4xNyAxNjEuODEgNzI0Ljc3IDE1&#10;NC4wNiBDIDcyNS4yOSAxNDcuMzYgNzI2LjUyIDE0MC4yMiA3MjkuMzIgMTM2LjkxIEMgNzI5LjQ0&#10;IDEzNi43NyA3MjkuNDEgMTM2LjU1IDcyOS4zNSAxMzYuMzggTCA3MjkuMzUgMTM2LjM4IEMgNzI4&#10;Ljk2IDEzNS4yIDcyNy4zOCAxMzAuMzYgNzI1Ljc5IDEyNC4yNSBDIDcyNS40IDEyMi43NyA3MjUu&#10;MDIgMTIxLjIxIDcyNC42NCAxMTkuNjEgQyA3MjQuMSAxMTcuMjkgNzIzLjU5IDExNC44OSA3MjMu&#10;MTcgMTEyLjUgQyA3MjMuMTcgMTEyLjQ2IDcyMy4xNSAxMTIuNDIgNzIzLjE1IDExMi4zOCBDIDcy&#10;Mi45NSAxMTEuODQgNzIyLjYzIDExMC45NCA3MjIuMjYgMTA5Ljc0IEMgNzIxLjc3IDEwOC4xIDcy&#10;MS4yIDEwNS45MSA3MjAuNzcgMTAzLjM0IEMgNzIwLjc2IDEwMy4yNiA3MjAuNzUgMTAzLjE5IDcy&#10;MC43MyAxMDMuMTEgQyA3MTkuOCA5Ny40MiA3MjAuNDkgOTQuMDYgNzIwLjQ5IDk0LjA2IEMgNzIw&#10;LjQ5IDk0LjA2IDczMS4xNCA5Mi42NiA3MzQuNTUgOTEuNDkgQyA3MzcuOTYgOTAuMzIgNzQwLjA0&#10;IDkwLjU1IDc0MC4wNCA5MC41NSBDIDc0MC4wNCA5MC41NSA3NDMuMjggMTMxLjYxIDc0MS4wOCAx&#10;MzcuNTYgWiIgc3Ryb2tlLXdpZHRoPSIwIiBmaWxsPSIjMzU1Mzg5Ii8+PHBhdGggZD0iIE0gNzYy&#10;LjUzIDg3LjQ5IEMgNzYyLjMxIDg3LjEyIDc2MC40NyA4NS4yOSA3NTYuMzYgODQuNDcgQyA3NTYu&#10;MzYgODQuNDcgNzU2LjExIDg0LjQ0IDc1NC44NyA4My41NCBDIDc1NC44NyA4My41NCA3NTQuODcg&#10;ODMuNTQgNzU0Ljg3IDgzLjU0IEMgNzUxLjA3IDgwLjcgNzQ3LjA5IDc3LjU2IDc0Mi40NyA3NC41&#10;OCBDIDc0MC4wMiA3MyA3MzYuMzQgNjkuMzcgNzMyLjUxIDY1Ljc1IEMgNzMwLjU3IDYzLjkyIDcy&#10;OC42IDYyLjA4IDcyNi43MyA2MC41MSBDIDcyNS43MiA1OS42NiA3MTcuNzYgNjQuNzYgNzE4LjQ3&#10;IDY1LjY5IEMgNzIyLjIzIDcwLjY0IDczMS44MSA3Ni4yOCA3MzcuMTkgNzkuNzggQyA3NDEuOTEg&#10;ODIuODYgNzQ4LjkxIDg1LjM1IDc1Mi4yNiA4Ni40NCBDIDc1Mi4yNiA4Ni40NCA3NTIuMjYgODYu&#10;NDQgNzUyLjI2IDg2LjQ0IEMgNzUyLjI2IDg2LjQ0IDc1NC4wNCA4NyA3NTQuMTcgODcuMDkgQyA3&#10;NTQuMjkgODcuMTggNzU2LjM3IDg5LjAxIDc1Ny41IDg5LjYxIEMgNzU4LjYzIDkwLjIyIDc2MC4z&#10;IDkwIDc2Mi4xMyA4OS40NCBDIDc2My4zNCA4OS4wNyA3NjIuOTMgODguMDkgNzYyLjU2IDg3LjQ4&#10;IFoiIHN0cm9rZS13aWR0aD0iMCIgZmlsbD0iI0VEOTY1RCIvPjxwYXRoIGQ9IiBNIDczMi41MSA2&#10;NS43NSBDIDczMi4wOCA2Ny40OCA3MzAuODMgNzAuNjUgNzI3LjMzIDcwLjkzIEMgNzIyLjg0IDcx&#10;LjI4IDcyMC4zNCA2MC43IDcyNS4xMyA1OS4xNyBDIDcyNS43NiA1OS43IDcyNS43MiA1OS42NyA3&#10;MjYuNzMgNjAuNTIgQyA3MjguNiA2Mi4wOSA3MzAuNTcgNjMuOTMgNzMyLjUxIDY1Ljc2IFoiIHN0&#10;cm9rZS13aWR0aD0iMCIgZmlsbD0iIzM4OUUzOCIvPjxwYXRoIGQ9IiBNIDcyMS4yNCAzNy4wOSBD&#10;IDcxOS41OSAzNS43NCA3MTUuMDIgMzIuOTMgNzEwLjYgMzYuMDQgQyA3MTAuNiAzNi4wNCA3MDcu&#10;MjUgMzcuNTYgNzA2Ljk2IDQyLjYyIEMgNzA2LjY2IDQ3Ljc5IDcwNy4xMyA1Ni4wNSA3MTIuNzkg&#10;NTYuMjQgQyA3MTcuNDggNTYuNCA3MTUuMSA1MS40NSA3MTUuMSA1MS40NSBMIDcxNi40IDQ4LjYy&#10;IEwgNzIyLjc1IDQ3LjE5IEwgNzIzLjA1IDQ1LjE5IEMgNzI0LjI4IDQwLjAxIDcyMi42OSAzOCA3&#10;MjEuMjMgMzcuMDggWiIgc3Ryb2tlLXdpZHRoPSIwIiBmaWxsPSIjQTk0NjNEIi8+PHBhdGggZD0i&#10;IE0gNzIwLjE0IDEwMi4wNCBDIDcxNy4zIDk1LjI4IDcwNi4zOCA2OS4yMiA3MTQuNDcgNTcuMzgg&#10;QyA3MTQuNTQgNTcuMzUgNzE0LjYxIDU3LjMyIDcxNC42OCA1Ny4yOCBDIDcxNy43MSA1NS45NCA3&#10;MjIuOTQgNTYuNyA3MjQuMzYgNTcuODggQyA3MzEuMzggNjMuNzQgNzM0LjkzIDY1LjA1IDczMy4y&#10;NiA3Mi4zNSBDIDczMi4xMiA3Ny4zNiA3MzQuOTcgODIuNjcgNzM4Ljk4IDg4LjIyIEMgNzM5LjQ5&#10;IDg4LjkyIDc0MC4wNSA4OS42MyA3NDAuNjkgOTAuMzQgQyA3NDUuNzkgOTYuMDMgNzIxLjY3IDEw&#10;NS42NiA3MjAuMTUgMTAyLjA0IFoiIHN0cm9rZS13aWR0aD0iMCIgZmlsbD0iIzU2Q0M1OSIvPjxw&#10;YXRoIGQ9IiBNIDcyMi44NCA1Ny4zMSBDIDcyMy4xMiA1Ny42OSA3MjUuMDIgNTguODQgNzIwLjQ2&#10;IDU4Ljg0IEMgNzE2LjkgNTguODQgNzE0LjMzIDU3LjU5IDcxNC40NyA1Ny4zOCBDIDcxNC45MyA1&#10;Ni42OCA3MTUuNDYgNTQuODggNzE0LjYzIDUwLjEgTCA3MTUuMDEgNTAuMSBDIDcxNS4wMSA1MC4x&#10;IDcyMS4zNyA1MC4yOSA3MjEuMzcgNTAuMjkgQyA3MjEuMzcgNTAuMjkgNzIxLjU2IDUyLjI1IDcy&#10;MS44NiA1NC4wOCBDIDcyMi4xMSA1NS42MSA3MjIuNiA1Ni45OSA3MjIuODMgNTcuMzEgWiIgc3Ry&#10;b2tlLXdpZHRoPSIwIiBmaWxsPSIjRjZCMDdFIi8+PHBhdGggZD0iIE0gNzIxLjM4IDUwLjI5IEMg&#10;NzIxLjM4IDUwLjI5IDcyMS41NyA1Mi4yNSA3MjEuODcgNTQuMDggQyA3MTguNDEgNTQuNTYgNzE2&#10;LjA2IDUxLjczIDcxNS4wMiA1MC4xMSBMIDcyMS4zOCA1MC4yOSBaIiBzdHJva2Utd2lkdGg9IjAi&#10;IGZpbGw9IiNFRDk2NUQiLz48cGF0aCBkPSIgTSA3MjIuNTcgNTEuOTUgQyA3MjIuNTcgNTEuOTUg&#10;NzE0LjQyIDUzLjMzIDcxMy42NCA0OC4yNCBDIDcxMi44NiA0My4xNSA3MTEuMjggMzkuOSA3MTYu&#10;NDUgMzguODEgQyA3MjEuNjIgMzcuNzEgNzIyLjkzIDM5LjUgNzIzLjYgNDEuMTQgQyA3MjQuMjcg&#10;NDIuNzggNzI0LjY2IDUxLjQ3IDcyMi41NiA1MS45NiBaIiBzdHJva2Utd2lkdGg9IjAiIGZpbGw9&#10;IiNGNkIwN0UiLz48cGF0aCBkPSIgTSA3MjIuOTMgMzguMzQgQyA3MjEuNDQgMzcgNzIwLjUzIDM3&#10;LjQ4IDcyMC4wNyAzOC4wMiBDIDcxNS4wMSAzNi4zNyA3MTIuOSA0MC4zMiA3MTIuOSA0MC4zMiBD&#10;IDcxMi45IDQ0LjA1IDcxMC41OSA0Ni41NSA3MTAuNTkgNDYuNTUgQyA3MTAuNTkgNDYuNTUgNzEy&#10;LjIyIDQ3LjI0IDcxNS41MiA0NS44NCBDIDcxNi41MyA0NS40MSA3MTcuMzUgNDQuNTMgNzE4LjAx&#10;IDQzLjUgQyA3MTYuOTggNDYuMDQgNzE1LjM0IDQ4IDcxNS4zNCA0OCBDIDcxOS4xNSA0NS40OCA3&#10;MTkuOTMgMzkuNTMgNzIwIDM4LjkgQyA3MjAuNTcgMzkuMjcgNzIxLjcgNDAuMSA3MjIuMTQgNDEg&#10;QyA3MjIuNzQgNDIuMjMgNzIzLjMzIDQ0Ljg3IDcyNC4xIDQ0LjY2IEMgNzI0LjEgNDQuNjYgNzI1&#10;LjE3IDQwLjM0IDcyMi45MiAzOC4zNCBaIiBzdHJva2Utd2lkdGg9IjAiIGZpbGw9IiNBOTQ2M0Qi&#10;Lz48cGF0aCBkPSIgTSA3MzMuNDkgMTU1LjIyIEMgNzMwLjM1IDE2Mi4yOSA3MjcuNDYgMTY4LjY4&#10;IDcyNy40NiAxNjguNjggTCA3MjQuNTMgMTY4Ljk4IEMgNzI0LjUzIDE2OC45OCA3MjQuMTcgMTYx&#10;LjgxIDcyNC43NyAxNTQuMDYgQyA3MjYuMzQgMTU0Ljg2IDcyOS4xMSAxNTUuNyA3MzMuNSAxNTUu&#10;MjIgWiIgc3Ryb2tlLXdpZHRoPSIwIiBmaWxsPSIjRjZCMDdFIi8+PHBhdGggZD0iIE0gNzU4LjE3&#10;IDE2OS4zNSBMIDc1NS4yIDE2OS41MyBDIDc1NS4yIDE2OS41MyA3NTEuOTQgMTYxLjc2IDc0OS42&#10;IDE1My4xNyBDIDc1MS42MiAxNTMuMjcgNzU1LjcgMTUzLjE3IDc1Ny44OSAxNTEuMDYgQyA3NTgu&#10;MTEgMTYwLjA4IDc1OC4xNyAxNjkuMzQgNzU4LjE3IDE2OS4zNCBaIiBzdHJva2Utd2lkdGg9IjAi&#10;IGZpbGw9IiNGNkIwN0UiLz48Zz48cGF0aCBkPSIgTSA3NjYuNDEgMTcyLjMxIEMgNzY2LjI5IDE3&#10;MiA3NjYuMDQgMTcxLjc3IDc2NS43MiAxNzEuNjcgQyA3NjQuOTQgMTcxLjQ0IDc2My4zOSAxNzEu&#10;MjIgNzYxLjk5IDE2OS45MyBDIDc2MS4yIDE2OS4yIDc1OC4xNyAxNjcuMjUgNzU4LjE3IDE2Ny4y&#10;NSBMIDc1OC4xNSAxNjcuMjUgQyA3NTguMDggMTY3LjI1IDc1Ny43NiAxNjcuMzQgNzU2LjM3IDE2&#10;OC41IEMgNzU1LjY1IDE2OS4xIDc1NC40NCAxNjcuNjMgNzU0LjQ0IDE2Ny42MyBDIDc1NC40NCAx&#10;NjcuNjMgNzU0LjIxIDE2Ny44MiA3NTQuMDMgMTY4LjE3IEMgNzUzLjg5IDE2OC40NSA3NTMuNzkg&#10;MTY4LjgzIDc1My44NiAxNjkuMyBDIDc1My45NiAxNjkuOTcgNzUzLjYgMTcxLjIgNzUzLjMxIDE3&#10;Mi4wNCBDIDc1My4xMyAxNzIuNTUgNzUyLjk5IDE3Mi45IDc1Mi45OSAxNzIuOSBDIDc1Mi45OSAx&#10;NzIuOSA3NTIuOSAxNzMuMzIgNzU0LjQgMTczLjUyIEwgNzU2LjE0IDE3My41MiBDIDc1Ni43MiAx&#10;NzMuNDUgNzU3LjE2IDE3My4yOCA3NTcuNzUgMTczLjIxIEMgNzU4LjY2IDE3My4xIDc1OS4wNyAx&#10;NzMuNDcgNzU5LjE2IDE3My41NiBDIDc1OS4xNyAxNzMuNTcgNzU5LjE4IDE3My41OCA3NTkuMTgg&#10;MTczLjU4IEwgNzY2LjU3IDE3My42NCBDIDc2Ni43NiAxNzMuMzggNzY2LjU4IDE3Mi43NiA3NjYu&#10;NDEgMTcyLjMxIFoiIHN0cm9rZS13aWR0aD0iMCIgZmlsbD0iIzJCNDg4QiIvPjxwYXRoIGQ9IiBN&#10;IDczNS44MiAxNzEuNTEgQyA3MzUuMDMgMTcxLjI5IDczMy40OSAxNzEuMDkgNzMyLjA3IDE2OS44&#10;MiBDIDczMS4yNyAxNjkuMTEgNzI4LjIxIDE2Ny4yIDcyOC4yMSAxNjcuMiBMIDcyOC4xOSAxNjcu&#10;MiBDIDcyOC4xMiAxNjcuMiA3MjcuOCAxNjcuMyA3MjYuNDMgMTY4LjQ4IEMgNzI1LjcyIDE2OS4w&#10;OSA3MjQuNDkgMTY3LjY0IDcyNC40OSAxNjcuNjQgQyA3MjQuNDkgMTY3LjY0IDcyNC4yNiAxNjcu&#10;ODMgNzI0LjA5IDE2OC4xOSBDIDcyMy45NSAxNjguNDcgNzIzLjg2IDE2OC44NSA3MjMuOTQgMTY5&#10;LjMzIEMgNzI0LjA1IDE3MCA3MjMuNzEgMTcxLjIzIDcyMy40MyAxNzIuMDcgQyA3MjMuMjYgMTcy&#10;LjU4IDcyMy4xMiAxNzIuOTQgNzIzLjEyIDE3Mi45NCBDIDcyMy4xMiAxNzIuOTQgNzIzLjA0IDE3&#10;My4zNiA3MjQuNTQgMTczLjU0IEwgNzI2LjI4IDE3My41NCBDIDcyNi44NiAxNzMuNDMgNzI3LjI5&#10;IDE3My4yNiA3MjcuODkgMTczLjE4IEMgNzI4LjggMTczLjA2IDcyOS4yMiAxNzMuNDMgNzI5LjMg&#10;MTczLjUxIEMgNzI5LjMxIDE3My41MiA3MjkuMzIgMTczLjUzIDcyOS4zMiAxNzMuNTMgTCA3MzYu&#10;NzEgMTczLjQ5IEMgNzM2Ljg5IDE3My4yMiA3MzYuNzEgMTcyLjYxIDczNi41MyAxNzIuMTYgQyA3&#10;MzYuNDEgMTcxLjg1IDczNi4xNSAxNzEuNjIgNzM1LjgzIDE3MS41MyBaIiBzdHJva2Utd2lkdGg9&#10;IjAiIGZpbGw9IiMyQjQ4OEIiLz48L2c+PC9nPjwvZz48ZyBpZD0iTWFubl8yIj48ZyBpZD0ibWFu&#10;Ij48cGF0aCBkPSIgTSAyODYuMDQgODMuODggQyAyODYuMDQgODMuODggMjkxLjQ0IDgyLjczIDI5&#10;My42NyA4NC4yIEMgMjk1LjkgODUuNjcgMjk3LjU1IDg4LjExIDI5Ni4xNiA4OC42NiBDIDI5NC43&#10;NiA4OS4yMSAyOTAuNSA4OC4wNCAyODkuNzUgODcuNTkgQyAyODkuMDEgODcuMTQgMjg2Ljc4IDg2&#10;LjUxIDI4Ni41MiA4Ni4yMyBDIDI4Ni4yNiA4NS45NSAyODYuMDUgODMuODggMjg2LjA1IDgzLjg4&#10;IFoiIHN0cm9rZS13aWR0aD0iMCIgZmlsbD0iI0Y2QjA3RSIvPjxwYXRoIGQ9IiBNIDIzMS41MSA0&#10;OS4wOCBDIDIzMS41MSA0OS4wOCAyMDguOTUgNjUuMyAyMDguOTUgNzIuNTcgQyAyMDguOTUgNzYu&#10;MjMgMjE0LjQ0IDg2LjE2IDIyNy4xOSA4Ny41OCBMIDIyOS4wOSA4NC4wOCBDIDIyOS4wOSA4NC4w&#10;OCAyMTguMzMgNzUuNTYgMjE4Ljk2IDc0LjY3IEMgMjE5LjU4IDczLjc4IDIzMy42OCA2NC45MSAy&#10;MzMuNjggNTkuMjggQyAyMzMuNjggNTMuNjUgMjMxLjUyIDQ5LjA3IDIzMS41MiA0OS4wNyBaIiBz&#10;dHJva2Utd2lkdGg9IjAiIGZpbGw9IiNERENEQzAiLz48cGF0aCBkPSIgTSAyODYuNzUgMTY2LjEg&#10;QyAyODYuNzUgMTY2LjEgMjkwLjU3IDE3MC4xNiAyOTUuNjkgMTcwLjgyIEMgMjk1LjY5IDE3MC44&#10;MiAyOTkuMTIgMTcwLjg1IDI5OS4xMiAxNzMuOTkgTCAyODAuOTkgMTczLjk5IEMgMjgwLjk5IDE3&#10;My45OSAyODAuNjggMTcyLjQ3IDI4MC41NyAxNjkuNzYgQyAyODAuNDggMTY3LjY3IDI3Ny41NyAx&#10;NjUuNTMgMjc3LjU3IDE2NS41MyBMIDI4Ni43NSAxNjYuMSBaIiBzdHJva2Utd2lkdGg9IjAiIGZp&#10;bGw9IiMyMzM4NjEiLz48cGF0aCBkPSIgTSAyMzUuODIgMTY3LjggQyAyMzUuODIgMTY3LjggMjM2&#10;Ljg2IDE3MC44NCAyNDEuMDQgMTcxLjM3IEMgMjQxLjA0IDE3MS4zNyAyNDMuODMgMTcxLjM5IDI0&#10;My44MyAxNzMuOTYgTCAyMjkuMDQgMTczLjk2IEMgMjI5LjA0IDE3My45NiAyMjguOTkgMTcyLjIz&#10;IDIyOS43NyAxNzAuMTUgQyAyMzAuNDIgMTY4LjQyIDIzMS41OSAxNjYuMzQgMjMxLjU5IDE2Ni4z&#10;NCBMIDIzNS44MSAxNjcuNzkgWiIgc3Ryb2tlLXdpZHRoPSIwIiBmaWxsPSIjMjMzODYxIi8+PHBh&#10;dGggZD0iIE0gMjIzLjAzIDEwNy4yOCBDIDIyMy4wMyAxMDcuMjggMjM3LjU3IDEzNC43MyAyMzUu&#10;MjIgMTM5LjA1IEMgMjMwLjI0IDE0OC4yMSAyMjguNzggMTY2Ljk1IDIyOS4zNCAxNjguMjYgQyAy&#10;MjkuMzQgMTY4LjI2IDIzMy4xMSAxNzEuMTcgMjM4LjI5IDE2OS43OSBDIDIzOC4yOSAxNjkuNzkg&#10;MjUxLjg3IDE0MS40IDI1MS41NyAxMzIuMTMgQyAyNTEuMTQgMTE5LjM5IDIzNi4zIDk5LjcyIDIz&#10;Ni4zIDk5LjcyIEwgMjIzLjAzIDEwNy4yOCBaIiBzdHJva2Utd2lkdGg9IjAiIGZpbGw9IiMyMzM4&#10;NjEiLz48cGF0aCBkPSIgTSAyMjkuMDggNTAuNzYgQyAyMjkuMDggNTAuNzYgMjMwLjgxIDU3LjI5&#10;IDIzNi43NSA1Ny43IEMgMjM2Ljc1IDU3LjcgMjM5LjA2IDU1LjYgMjM5Ljk4IDUzLjY5IEMgMjQw&#10;LjA5IDUzLjQ1IDI0MC4yIDUzLjIzIDI0MC4zMSA1My4wMSBDIDI0MS4zNiA1MC44NiAyNDIgNDku&#10;NjggMjQyIDQ5LjY4IEMgMjQyIDQ5LjY4IDI0MiA0OS42OCAyNDIgNDkuNjggQyAyNDEuODIgNDku&#10;NDggMjM1LjgyIDQyLjkyIDIzNS43MSA0My4xOCBDIDIzMy4wOCA0OS4wOSAyMjkuMDkgNTAuNzgg&#10;MjI5LjA5IDUwLjc4IFoiIHN0cm9rZS13aWR0aD0iMCIgZmlsbD0iI0Y2QjA3RSIvPjxwYXRoIGQ9&#10;IiBNIDIzNS43OSA0NC45MSBDIDIzNS44OCA0Ni41OCAyMzcuMTEgNTAuMzQgMjQwLjMxIDUzIEMg&#10;MjQxLjM2IDUwLjg1IDI0MiA0OS42NyAyNDIgNDkuNjcgQyAyNDIgNDkuNjcgMjQyIDQ5LjY3IDI0&#10;MiA0OS42NyBDIDI0MS44MiA0OS41MiAyMzUuNzcgNDQuNDIgMjM1LjggNDQuOTEgWiIgc3Ryb2tl&#10;LXdpZHRoPSIwIiBmaWxsPSIjRUQ5NjVEIi8+PHBhdGggZD0iIE0gMjQzLjY2IDUwLjE4IEMgMjQz&#10;LjY2IDUwLjE4IDIzNC4zNyA0OC4yIDIzNS42OSA0Mi40NCBDIDIzNy4wMSAzNi42OCAyMzYuNyAz&#10;Mi41NCAyNDIuNjkgMzMuNTYgQyAyNDguNjggMzQuNTggMjQ5LjMyIDM3LjA0IDI0OS4zNSAzOS4w&#10;NyBDIDI0OS4zOCA0MS4xIDI0Ni4xMSA1MC41NSAyNDMuNjYgNTAuMTggWiIgc3Ryb2tlLXdpZHRo&#10;PSIwIiBmaWxsPSIjRjZCMDdFIi8+PHBhdGggZD0iIE0gMjUwLjE1IDEwMy44NSBDIDI1MC4xNSAx&#10;MDMuODUgMjc1LjI2IDE0OC45NiAyODkuMjMgMTY2LjUzIEMgMjg5LjIzIDE2Ni41MyAyODUuMTkg&#10;MTY5LjkxIDI3OC43NiAxNjcuOTYgQyAyNzguNzYgMTY3Ljk2IDI1Ny44NCAxNTEuMDIgMjUxLjg5&#10;IDE0MS40IEMgMjQ1Ljk0IDEzMS43OCAyMzIuNzIgMTE1LjM4IDIyMy45NiAxMDguNzQgTCAyNTAu&#10;MTcgMTAzLjg1IFoiIHN0cm9rZS13aWR0aD0iMCIgZmlsbD0iIzJCNDg4QiIvPjxwYXRoIGQ9IiBN&#10;IDIxNy40IDg0Ljg2IEMgMjE3LjQgODQuODYgMjE4LjczIDEwNi4xNiAyMjMuMDIgMTA4Ljc4IEMg&#10;MjI3Ljk1IDExMS43OSAyNTMuMDggMTA3LjY1IDI1MS40OSAxMDQuNzYgQyAyNTAuNzQgMTAzLjQg&#10;MjQ5LjM0IDEwMC43MiAyNDguMjIgOTYuNjggQyAyNDYuOTcgOTIuMTYgMjQ2LjA1IDg1Ljk0IDI0&#10;Ni43NiA3Ny45NCBDIDI0Ny4wMSA3NS4xMSAyNDcuMDIgNzIuMjQgMjQ2Ljc5IDY5LjUzIEMgMjQ2&#10;LjM2IDY0LjMyIDI0NS4wOSA1OS43MiAyNDMuMDYgNTcuMjQgQyAyMzkuOTcgNTMuNDcgMjMxLjUx&#10;IDQ5LjA3IDIzMS41MSA0OS4wNyBDIDIzMS41MSA0OS4wNyAyMTYuNCA1NS4zMiAyMTcuNCA4NC44&#10;NiBaIiBzdHJva2Utd2lkdGg9IjAiIGZpbGw9IiNGNEU3REMiLz48cGF0aCBkPSIgTSAyNDguMjMg&#10;OTYuNjkgQyAyNDYuOTggOTIuMTcgMjQ2LjA2IDg1Ljk1IDI0Ni43NyA3Ny45NSBDIDI0Ny4wMiA3&#10;NS4xMiAyNDcuMDMgNzIuMjUgMjQ2LjggNjkuNTQgQyAyNDUuMDMgNjYuODUgMjQyLjQ5IDY1LjE1&#10;IDIzOC45IDY1LjMxIEMgMjM4LjkgNjUuMzEgMjMyLjQzIDg0LjI4IDI0OC4yMyA5Ni42OSBaIiBz&#10;dHJva2Utd2lkdGg9IjAiIGZpbGw9IiNERENEQzAiLz48cGF0aCBkPSIgTSAyNDAuNTIgNTUuMTYg&#10;QyAyNDAuNTIgNTUuMTYgMjU0Ljg3IDY4LjY0IDI2Mi42IDc0LjE1IEMgMjYyLjYgNzQuMTUgMjg2&#10;LjgzIDgyLjM3IDI4Ny40OCA4My4yMiBDIDI4Ny40OCA4My4yMiAyODcuNjIgODUuMzEgMjg2LjUz&#10;IDg2LjY0IEMgMjg2LjUzIDg2LjY0IDI2Mi42NiA4NC43MiAyNTguNDkgODMuMTcgQyAyNTQuMzIg&#10;ODEuNjIgMjM3LjcxIDcyLjU2IDIzNi4zMiA3MC42NiBDIDIzNC45MiA2OC43NyAyMzMuNTcgNTMu&#10;ODQgMjQwLjUyIDU1LjE1IFoiIHN0cm9rZS13aWR0aD0iMCIgZmlsbD0iI0Y0RTdEQyIvPjxwYXRo&#10;IGQ9IiBNIDIzMy45MSAzMC43OCBDIDIzMy44NCAzMC42NyAyMzMuNjUgMzAuNTYgMjMzLjIxIDMw&#10;LjQ3IEMgMjMzLjIxIDMwLjQ3IDIzMy42IDMwLjMgMjM0LjA3IDMwLjM1IEMgMjM0LjI1IDI5Ljc0&#10;IDIzNC43MyAyOC42OCAyMzUuODMgMjguNTYgQyAyMzUuODMgMjguNTYgMjM1LjIyIDI4Ljc5IDIz&#10;NS4wNSAyOS40NCBDIDIzNi40NiAyOC4zNCAyMzkuMjEgMjcuNzggMjQ2LjQgMjkuMzkgQyAyNTUu&#10;ODcgMzEuNTIgMjUxLjgzIDM3LjMgMjUwLjQ4IDM3Ljg2IEMgMjQ5LjEzIDM4LjQzIDI0Ni4zIDM1&#10;Ljk1IDI0My45NiAzNS44MSBDIDI0MS42MiAzNS42NyAyNDAuNyAzOSAyMzkuODUgMzkuMzUgQyAy&#10;MzkgMzkuNyAyMzkuNDMgMzguOTIgMjM4LjQzIDM4LjI5IEMgMjM3LjQ0IDM3LjY1IDIzNy4wOCAz&#10;OS40MiAyMzcuMjMgNDAuNjMgQyAyMzcuMzcgNDEuODMgMjM1LjcgNDMuMTYgMjM1LjcgNDMuMTYg&#10;TCAyMzQuNDYgNDEuMzQgQyAyMzMuMjIgMzkuNTIgMjMyLjggMzIuNSAyMzMuNjcgMzEuMTQgQyAy&#10;MzMuNzUgMzEuMDIgMjMzLjgyIDMwLjkgMjMzLjkgMzAuNzggWiIgc3Ryb2tlLXdpZHRoPSIwIiBm&#10;aWxsPSIjNTQ1NjU1Ii8+PC9nPjwvZz48ZyBpZD0iTWFubl8xIj48Zz48cGF0aCBkPSIgTSAxMTAu&#10;NzIgMTY1LjYzIEMgMTEwLjcyIDE2NS42MyAxMTQuNDggMTY5LjY0IDExOS41MyAxNzAuMjkgQyAx&#10;MTkuNTMgMTcwLjI5IDEyMi45MSAxNzAuMzIgMTIyLjkxIDE3My40MiBMIDEwNS4wNCAxNzMuNDIg&#10;QyAxMDUuMDQgMTczLjQyIDEwNC43NCAxNzEuOTMgMTA0LjYzIDE2OS4yNCBDIDEwNC41NCAxNjcu&#10;MTggMTAxLjY4IDE2NS4wNiAxMDEuNjggMTY1LjA2IEwgMTEwLjczIDE2NS42MiBaIiBzdHJva2Ut&#10;d2lkdGg9IjAiIGZpbGw9IiMyMzM4NjEiLz48cGF0aCBkPSIgTSA0Mi4xOCAxMTAuNzcgQyA1MC44&#10;MiAxMTcuMzIgNjkuNDMgMTM0LjA5IDc1LjMgMTQzLjU3IEMgNzYuNiAxNDUuNjcgNzguNjcgMTQ4&#10;IDgxLjEgMTUwLjM3IEMgODkuNjggMTU4LjcyIDEwMi44MyAxNjcuNDcgMTAyLjgzIDE2Ny40NyBD&#10;IDEwOS4xOCAxNjkuMzkgMTEzLjE2IDE2Ni4wNiAxMTMuMTYgMTY2LjA2IEMgMTAzLjUgMTUzLjcg&#10;OTMuMTcgMTQxLjI3IDg0LjM1IDEzMC45MiBDIDcxLjc1IDExNi4xMyA2Mi4yNSAxMDUuNiA2Mi4y&#10;NSAxMDUuNiBMIDQyLjE4IDExMC43OCBaIiBzdHJva2Utd2lkdGg9IjAiIGZpbGw9IiMyQjQ4OEIi&#10;Lz48cGF0aCBkPSIgTSA0Mi4xOCAxMTAuNzcgQyA1MC44MiAxMTcuMzIgNjkuNDMgMTM0LjA5IDc1&#10;LjMgMTQzLjU3IEMgNzYuNiAxNDUuNjcgNzguNjcgMTQ4IDgxLjEgMTUwLjM3IEwgODQuMzUgMTMw&#10;LjkyIEMgNzEuNzUgMTE2LjEzIDYyLjI1IDEwNS42IDYyLjI1IDEwNS42IEwgNDIuMTggMTEwLjc4&#10;IFoiIHN0cm9rZS13aWR0aD0iMCIgZmlsbD0iIzIzMzg2MSIvPjxwYXRoIGQ9IiBNIDYzLjU3IDE2&#10;Ni4wNCBDIDYzLjU3IDE2Ni4wNCA2NC44MiAxNjkuNjggNjkuODMgMTcwLjMyIEMgNjkuODMgMTcw&#10;LjMyIDczLjE4IDE3MC4zNSA3My4xOCAxNzMuNDIgTCA1NS40NyAxNzMuNDIgQyA1NS40NyAxNzMu&#10;NDIgNTUuNDEgMTcxLjM1IDU2LjM1IDE2OC44NiBDIDU3LjEzIDE2Ni43OSA1OC41MyAxNjQuMyA1&#10;OC41MyAxNjQuMyBMIDYzLjU4IDE2Ni4wMyBaIiBzdHJva2Utd2lkdGg9IjAiIGZpbGw9IiMyMzM4&#10;NjEiLz48cGF0aCBkPSIgTSA1Ni41NiAxMDcuMDYgQyA1Ni41NiAxMDcuMDYgNzkuOCAxMjYuNzgg&#10;NzkuMDkgMTMzLjY4IEMgNzguMTYgMTQyLjcxIDY1LjM5IDE2OC42MiA2NS4zOSAxNjguNjIgQyA2&#10;NS4zOSAxNjguNjIgNjMuMTcgMTY5LjkyIDU3LjU1IDE2Ni43MSBDIDU3LjU1IDE2Ni43MSA1OCAx&#10;NDYuOTEgNjMuOTMgMTM1LjE0IEMgNjUuMTYgMTMyLjcgNDAuNjEgMTIyLjU4IDM3LjgxIDExNS42&#10;NiBDIDM1LjAxIDEwOC43NCAzNC4zMyAxMDQuODUgMzcuODEgMTA0Ljc4IEMgNDEuMjkgMTA0Ljcx&#10;IDU2LjU3IDEwNy4wNiA1Ni41NyAxMDcuMDYgWiIgc3Ryb2tlLXdpZHRoPSIwIiBmaWxsPSIjMkI0&#10;ODhCIi8+PHBhdGggZD0iIE0gOTMuMTYgODUuNjkgQyA5My4xNiA4NS42OSA5OS4zMyA4My4zIDEw&#10;MS4yNiA4NC4xIEMgMTAzLjY5IDg1LjExIDEwNS4xOCA4Ni44NyAxMDMuOTEgODcuNjQgQyAxMDIu&#10;NjQgODguNDEgOTkuNzEgODkuMSA5Ny4zNyA4OC42OCBDIDk2LjUyIDg4LjUzIDk0LjMgODguMTIg&#10;OTQuMDEgODcuODkgQyA5My43MiA4Ny42NiA5My4xNiA4NS42OCA5My4xNiA4NS42OCBaIiBzdHJv&#10;a2Utd2lkdGg9IjAiIGZpbGw9IiNGNkIwN0UiLz48cGF0aCBkPSIgTSA0Ny4wMyA1MS4yMyBDIDQ3&#10;LjAzIDUxLjIzIDQ4LjE2IDU3Ljc5IDUzLjk1IDU4LjcyIEMgNTMuOTUgNTguNzIgNTYuNCA1Ni44&#10;NiA1Ny40OCA1NS4wNiBDIDU3LjYxIDU0Ljg0IDU3Ljc0IDU0LjYyIDU3Ljg2IDU0LjQyIEMgNTku&#10;MDggNTIuNCA1OS44MiA1MS4zIDU5LjgyIDUxLjMgQyA1OS44MiA1MS4zIDU5LjgyIDUxLjMgNTku&#10;ODIgNTEuMyBDIDU5LjY2IDUxLjA4IDU0LjM1IDQ0LjExIDU0LjIyIDQ0LjM2IEMgNTEuMTEgNDku&#10;OTQgNDcuMDQgNTEuMjQgNDcuMDQgNTEuMjQgWiIgc3Ryb2tlLXdpZHRoPSIwIiBmaWxsPSIjRjZC&#10;MDdFIi8+PHBhdGggZD0iIE0gNTQuMTQgNDYuMDggQyA1NC4wOCA0Ny43MiA1NC45NiA1MS41MyA1&#10;Ny44NiA1NC40MyBDIDU5LjA4IDUyLjQxIDU5LjgyIDUxLjMxIDU5LjgyIDUxLjMxIEMgNTkuODIg&#10;NTEuMzEgNTkuODIgNTEuMzEgNTkuODIgNTEuMzEgQyA1OS42NiA1MS4xNCA1NC4xNiA0NS42MSA1&#10;NC4xNSA0Ni4wOSBaIiBzdHJva2Utd2lkdGg9IjAiIGZpbGw9IiNFRDk2NUQiLz48cGF0aCBkPSIg&#10;TSA2Mi4xOSA1Mi4yNyBDIDYyLjE5IDUyLjI3IDUyLjkxIDUxLjA1IDUzLjc2IDQ1LjI4IEMgNTQu&#10;NjEgMzkuNTEgNTMuOTggMzUuNDcgNTkuOTQgMzYgQyA2NS45IDM2LjUzIDY2LjczIDM4LjkgNjYu&#10;OTEgNDAuOSBDIDY3LjEgNDIuODkgNjQuNjIgNTIuNDQgNjIuMTkgNTIuMjcgWiIgc3Ryb2tlLXdp&#10;ZHRoPSIwIiBmaWxsPSIjRjZCMDdFIi8+PHBhdGggZD0iIE0gMzIuNTUgODMuNjkgQyAzMi41NSA4&#10;My42OSAzMS45NyAxMDQuNzMgMzUuOTYgMTA3LjY4IEMgNDAuNTQgMTExLjA3IDY1LjU4IDEwOS4y&#10;MyA2NC4yNyAxMDYuMjUgQyA2My43IDEwNC45NSA2Mi42OCAxMDIuNDggNjEuOTQgOTguODggQyA2&#10;MS44OCA5OC42IDYxLjgzIDk4LjMyIDYxLjc3IDk4LjAyIEMgNjAuOTQgOTMuNDcgNjAuNTkgODcu&#10;MjggNjEuOTkgNzkuNDkgQyA2Mi4wOCA3OC45OCA2Mi4xNiA3OC40NyA2Mi4yNCA3Ny45NiBDIDYy&#10;LjU3IDc1LjcgNjIuNzUgNzMuNDIgNjIuNzcgNzEuMjQgQyA2Mi44MSA2Ni4wOSA2MS45NyA2MS40&#10;NiA2MC4xOSA1OC44NCBDIDU3LjQ5IDU0Ljg3IDQ5LjU3IDQ5Ljc5IDQ5LjU3IDQ5Ljc5IEMgNDku&#10;NTcgNDkuNzkgMzQuMTggNTQuNTkgMzIuNTUgODMuNjkgWiIgc3Ryb2tlLXdpZHRoPSIwIiBmaWxs&#10;PSIjMkI0RTk1Ii8+PHBhdGggZD0iIE0gNTAuMTEgNjUuMDEgQyA1MC4xMSA2NS4wMSA0OC44NiA4&#10;OC4yMyA2MS45NCA5OC44OCBDIDYxLjg4IDk4LjYgNjEuODMgOTguMzIgNjEuNzcgOTguMDIgQyA2&#10;MC45NCA5My40NyA2MC41OSA4Ny4yOCA2MS45OSA3OS40OSBDIDYyLjA4IDc4Ljk4IDYyLjE2IDc4&#10;LjQ3IDYyLjI0IDc3Ljk2IEMgNTguNjkgNzEuMDUgNTQuMTQgNjUuMjMgNTAuMTEgNjUuMDEgWiIg&#10;c3Ryb2tlLXdpZHRoPSIwIiBmaWxsPSIjMUQzRDZGIi8+PHBhdGggZD0iIE0gNDkuMDQgNTUuNzIg&#10;QyA0OS4wNCA1NS43MiA1NC4xOSA1Ni4xOCA3MS4xMyA3NS40NiBDIDcxLjEzIDc1LjQ2IDk0Ljg4&#10;IDgzLjk2IDk1LjUxIDg0LjgxIEMgOTUuNTEgODQuODEgOTUuNjIgODYuODcgOTQuNTIgODguMTcg&#10;QyA5NC41MiA4OC4xNyA3MS4wMiA4NS44OSA2Ni45MyA4NC4yOSBDIDYyLjg0IDgyLjY5IDQ2LjYy&#10;IDczLjQ5IDQ1LjI3IDcxLjYgQyA0My45MiA2OS43MSA0Mi4yMSA1NC4zMiA0OS4wNCA1NS43MiBa&#10;IiBzdHJva2Utd2lkdGg9IjAiIGZpbGw9IiMyQjRFOTUiLz48cGF0aCBkPSIgTSA1My4yNyA0Ni4w&#10;NSBDIDUzLjI3IDQ2LjA1IDU0LjMzIDQ1Ljk0IDU0LjI1IDQ0LjQ4IEMgNTQuMTcgNDMuMDIgNTQu&#10;MjkgNDEuMTQgNTUuNDQgNDEuNTYgQyA1Ni41OSA0MS45OCA1Ni41OSA0Mi45MyA1Ny4xMSA0Mi40&#10;MSBDIDU3LjYzIDQxLjg5IDU3Ljc4IDM5LjU4IDYxLjI4IDM5LjYzIEMgNjQuNzkgMzkuNjkgNjYu&#10;MTMgNDAuOTkgNjcuOCA0MC4zOCBDIDY5LjQ3IDM5Ljc3IDY5LjcxIDM3LjMxIDY5LjcxIDM3LjMx&#10;IEMgNjkuNzEgMzcuMzEgNjkuMTkgMzguMTYgNjguNDggMzguNCBDIDY4LjQ4IDM4LjQgNzEuNDIg&#10;MzQuODYgNjguNDQgMzIuMTIgQyA2NS40NiAyOS4zOCA2Mi4xNSAzMC44NSA2MC4zMyAzMC44NSBD&#10;IDU2LjMxIDMwLjg1IDUzLjcxIDMwLjkyIDUyLjI0IDMzLjQ3IEMgNTAuNzcgMzYuMDIgNTAuODYg&#10;NDMuMzYgNTMuMjcgNDYuMDUgWiIgc3Ryb2tlLXdpZHRoPSIwIiBmaWxsPSIjOUI1QzAwIi8+PC9n&#10;PjwvZz48ZyBpZD0iTWFubl8zIj48Zz48cGF0aCBkPSIgTSA0NDkuNTkgMTYyLjcxIEMgNDQ5LjU5&#10;IDE2Mi43MSA0NTMuNDEgMTY1LjU4IDQ1OS4yOCAxNjQuMDYgQyA0NTkuMjggMTY0LjA2IDQ2NC4w&#10;MSAxNjIuOTggNDY1LjA0IDE2NS4zNCBDIDQ2NS4wNCAxNjUuMzQgNDU3Ljc5IDE2OS4wMiA0NTUu&#10;OTYgMTcwLjAzIEMgNDU0LjU4IDE3MC43OSA0NTMuMTQgMTcxLjk5IDQ1Mi4xMiAxNzIuOTEgQyA0&#10;NTEuMzEgMTczLjY0IDQ1MC4wNiAxNzMuNTQgNDQ5LjM3IDE3Mi43IEMgNDQ5LjA1IDE3Mi4zMSA0&#10;NDguNjkgMTcxLjg0IDQ0OC4yOSAxNzEuMyBDIDQ0Ny4xNyAxNjkuNzkgNDQ0LjU3IDE2NC44OSA0&#10;NDQuNTcgMTY0Ljg5IEwgNDQ5LjYgMTYyLjcxIFoiIHN0cm9rZS13aWR0aD0iMCIgZmlsbD0iIzIz&#10;Mzg2MSIvPjxwYXRoIGQ9IiBNIDQ1MS44MyAxNjEuMjUgQyA0NTEuODMgMTYxLjI1IDQ0OS41IDE2&#10;Ni42MiA0NDQuMTIgMTY1LjYzIEMgNDQ0LjEyIDE2NS42MyA0MzMuMTUgMTU2LjU3IDQyNS42MiAx&#10;NDcuMTYgQyA0MjMuMTggMTQ0LjEgNDIxLjEgMTQxLjAxIDQxOS44NyAxMzguMTggQyA0MTQuODgg&#10;MTI2LjYzIDQwMS40MSAxMDkuNCAzOTIuODUgMTAwLjY2IEwgNDE0LjI3IDkyLjkxIEMgNDE0LjI3&#10;IDkyLjkxIDQyMS4xMyAxMDYuNzEgNDMwLjI2IDEyMy42NyBDIDQzNi44NCAxMzUuODkgNDQ0LjYg&#10;MTQ5Ljc0IDQ1MS44MSAxNjEuMjUgWiIgc3Ryb2tlLXdpZHRoPSIwIiBmaWxsPSIjMkI0ODhCIi8+&#10;PHBhdGggZD0iIE0gNDMwLjI4IDEyMy42NyBMIDQyNS42MyAxNDcuMTYgQyA0MjMuMTkgMTQ0LjEg&#10;NDIxLjExIDE0MS4wMSA0MTkuODggMTM4LjE4IEMgNDE0Ljg5IDEyNi42MyA0MDEuNDIgMTA5LjQg&#10;MzkyLjg2IDEwMC42NiBMIDQxNC4yOCA5Mi45MSBDIDQxNC4yOCA5Mi45MSA0MjEuMTQgMTA2Ljcx&#10;IDQzMC4yNyAxMjMuNjcgWiIgc3Ryb2tlLXdpZHRoPSIwIiBmaWxsPSIjMjMzODYxIi8+PGc+PHBh&#10;dGggZD0iIE0gNDMxLjggODAuNDYgTCA0MzMuNTEgODEuODUgQyA0MzMuNTEgODEuODUgNDM4LjE4&#10;IDgwLjE4IDQzOS4yMyA4NS43MiBDIDQzOS4yMyA4NS43MiA0MzkuNTEgODguMDggNDM4LjAxIDg4&#10;LjA5IEMgNDM2LjUxIDg4LjA5IDQzNy4xMyA4Ny44MyA0MzUuMDEgODcuODkgQyA0MzIuODkgODcu&#10;OTUgNDMxLjEzIDg2LjgzIDQzMC44MiA4NS4xMSBMIDQyOS44MSA4My42NSBMIDQzMS44IDgwLjQ1&#10;IFoiIHN0cm9rZS13aWR0aD0iMCIgZmlsbD0iIzlCNUYzMyIvPjxwYXRoIGQ9IiBNIDQzMS42IDgz&#10;LjQzIEMgNDMyLjk2IDgyLjAxIDQzMi44NSA4MC45NiA0MzIuODUgODAuOTYgQyA0MzIuODUgODAu&#10;OTYgNDE3LjA5IDY4LjA2IDQxNS40OSA2Ny4wMSBDIDQxNC40IDY2LjI5IDQwMi43OSA1NiAzOTcu&#10;MzcgNDkuNzMgQyAzOTQuNjggNDYuNjIgMzkxLjM0IDQ3LjgzIDM4Ny41MyA0OC45MiBMIDM4NC4z&#10;OSA0OS44MiBDIDM4MC42IDUwLjkxIDM3OS42MSA1Ni4yMSAzODIuNzIgNTguNzkgQyAzOTEuNDgg&#10;NjYuMDUgNDA2LjA2IDc0LjIxIDQwOC43OSA3NS45MyBDIDQxNS41NiA4MC4xOSA0MjguODIgODUu&#10;MjUgNDI4LjgyIDg1LjI1IEMgNDI4LjgyIDg1LjI1IDQzMC40MyA4NC42NSA0MzEuNiA4My40MyBa&#10;IiBzdHJva2Utd2lkdGg9IjAiIGZpbGw9IiMzNDM1MzQiLz48L2c+PHBhdGggZD0iIE0gNDEyLjc3&#10;IDE2NS44MiBDIDQxMi43NyAxNjUuODIgNDEyLjU0IDE3MC4xMSA0MTcuNzMgMTcwLjY4IEMgNDE3&#10;LjczIDE3MC42OCA0MjAuNyAxNzAuNyA0MjAuNzEgMTczLjQyIEwgNDA1LjYxIDE3My40NyBDIDQw&#10;NS42MSAxNzMuNDcgNDA1LjE3IDE3Mi4zNyA0MDUuMDcgMTcwLjAxIEMgNDA0Ljk5IDE2OC4yIDQw&#10;Ni44MiAxNjMuNDcgNDA2LjgyIDE2My40NyBMIDQxMi43NyAxNjUuODIgWiIgc3Ryb2tlLXdpZHRo&#10;PSIwIiBmaWxsPSIjMjMzODYxIi8+PHBhdGggZD0iIE0gNDA3LjI2IDkyLjkxIEMgNDA3LjI2IDky&#10;LjkxIDQxNi44IDEwMy40IDQyMi44NiAxMjIuMjkgQyA0MjYuMTYgMTMyLjU3IDQxNi44MiAxNTgu&#10;NDIgNDE1IDE2Ny40IEMgNDE1IDE2Ny40IDQwOC43NCAxNjcuOTMgNDA0LjQ1IDE2Ni4yOCBDIDQw&#10;NC40NSAxNjYuMjggNDA0LjEyIDE0Ny43MyA0MDYuNjMgMTMzLjQ0IEMgNDA4LjAzIDEyNS40NCAz&#10;OTQuMDYgMTE2LjMzIDM4Ny45NiAxMDEuODcgQyAzODMuODEgOTIuMDQgMzg4Ljg2IDkyLjIgMzk1&#10;LjA3IDkxLjk3IEwgNDA3LjI2IDkyLjkyIFoiIHN0cm9rZS13aWR0aD0iMCIgZmlsbD0iIzJCNDg4&#10;QiIvPjxwYXRoIGQ9IiBNIDM5MS43NCA0My44IEMgMzkxLjU4IDM5Ljg0IDM5MS4xMiAzNy41NyAz&#10;OTEuMTIgMzcuNTcgTCAzODIuNDcgMzMuMTggQyAzODQuNDcgNDEuMzEgMzgwLjA2IDQ2LjM2IDM4&#10;MC4wNiA0Ni4zNiBDIDM4MC4wNiA0Ni4zNiAzOTAuOTMgNDkuMTMgMzk2LjI0IDQ2LjEzIEMgMzk2&#10;LjI0IDQ2LjEzIDM5NC40NiA0NC42NCAzOTEuNzMgNDMuODEgWiIgc3Ryb2tlLXdpZHRoPSIwIiBm&#10;aWxsPSIjOUI1RjMzIi8+PHBhdGggZD0iIE0gMzkzLjgzIDM2LjIzIEMgMzkzLjgzIDM2LjIzIDM4&#10;NS45MiA0MS45MSAzODIuNDYgMzYuOTMgQyAzNzkgMzEuOTUgMzc1LjY1IDI5LjMzIDM4MC41NSAy&#10;NS40OSBDIDM4NS40NiAyMS42NSAzODcuNzcgMjIuODcgMzg5LjMzIDI0LjI1IEMgMzkwLjg5IDI1&#10;LjYzIDM5NS44IDM0LjYzIDM5My44MyAzNi4yNCBaIiBzdHJva2Utd2lkdGg9IjAiIGZpbGw9IiNB&#10;QTcwNDEiLz48cGF0aCBkPSIgTSA0MTUuNzIgOTIuMzcgQyA0MTUuNzIgOTMuMyA0MTQuNjQgOTMu&#10;NzUgNDE0LjQyIDkzLjggQyA0MTIuMjggOTQuMTkgNDA2LjMgOTYuNTIgNDAwLjkxIDk3LjA1IEMg&#10;Mzk2LjM3IDk3LjUyIDM5Mi4xNiA5Ny4wNyAzODcuNTQgOTYuMTQgQyAzODYuOTMgOTYuMDIgMzg1&#10;LjQ5IDk1LjYzIDM4NS4zOSA5NS4wNCBDIDM4NS4yNiA5NC40IDM2Ny41NCA1OC45MiAzODEuMzIg&#10;NDMuNjggQyAzODEuNjQgNDMuMzIgMzg0LjM2IDQzLjk3IDM4Ni44NSA0NC41NiBDIDM4OS4xNSA0&#10;NS4xIDM5MS4yNSA0NC44IDM5My4xMyA0NC4wNSBMIDM5NS40NiA0NS4yOCBDIDM5OC4zMiA0Ni44&#10;OCA0MDMuNzQgNTIuNTUgNDA0LjM4IDU2Ljk5IEMgNDA0LjcgNTkuMjUgNDA2IDYwLjkzIDQwNi4z&#10;NyA2Mi45MiBDIDQwNi41MSA2My42NiA0MDYuNjUgNjQuMzggNDA2LjggNjUuMDggQyA0MDcuMDgg&#10;NjYuNDUgNDA3LjM3IDY3Ljc2IDQwNy42NyA2OS4wMSBDIDQwOC40OCA3Mi4zNyA0MDkuMzQgNzUu&#10;MjcgNDEwLjE4IDc3Ljc3IEMgNDExLjA3IDgwLjQzIDQxMS45NSA4Mi42NCA0MTIuNzMgODQuNDkg&#10;QyA0MTMuNzUgODYuODkgNDE0LjYgODguNjggNDE1LjE0IDkwLjA1IEMgNDE1LjUyIDkxLjAyIDQx&#10;NS43NCA5MS43NyA0MTUuNzQgOTIuMzkgWiIgc3Ryb2tlLXdpZHRoPSIwIiBmaWxsPSIjNTQ1NjU1&#10;Ii8+PHBhdGggZD0iIE0gNDE1LjEyIDkwLjAzIEMgMzkwLjExIDc4LjI1IDM4MS40NCA1NS42MiAz&#10;ODEuNDQgNTUuNjIgQyAzODEuNDQgNTUuNjIgNDAxLjc2IDYzLjEyIDQwNi43NyA2NS4wNyBDIDQw&#10;Ny4wNSA2Ni40NCA0MDcuMzQgNjcuNzUgNDA3LjY0IDY5IEMgNDA4LjQ1IDcyLjM2IDQwOS4zMSA3&#10;NS4yNiA0MTAuMTUgNzcuNzYgQyA0MTEuMDQgODAuNDIgNDExLjkyIDgyLjYzIDQxMi43IDg0LjQ4&#10;IEMgNDEzLjcyIDg2Ljg4IDQxNC41NyA4OC42NyA0MTUuMTEgOTAuMDQgWiIgc3Ryb2tlLXdpZHRo&#10;PSIwIiBmaWxsPSIjMzQzNTM0Ii8+PHBhdGggZD0iIE0gMzkwLjE3IDE5Ljc0IEMgMzg5Ljg5IDE3&#10;LjgzIDM4OS4yNSAxNi40OCAzODkuMjUgMTYuNDggQyAzODkuMjUgMTYuNDggMzg4Ljc1IDE4LjU0&#10;IDM4NC45OSAxOC4yNSBDIDM4MS4yMyAxNy45NyAzNzUuMjcgMTguNjIgMzczLjI5IDIyLjkgQyAz&#10;NzMuMTYgMjMuMTcgMzczLjA1IDIzLjQ1IDM3Mi45NSAyMy43NCBDIDM3Mi41OSAyMi43OSAzNzIu&#10;NSAyMS4zNyAzNzIuNSAyMS4zNyBDIDM3MS43OSAyMy4yMSAzNzIuNSAyNS41MiAzNzIuNSAyNS41&#10;MiBMIDM3Mi41IDI1LjUyIEMgMzcyLjQ5IDI1LjU5IDM3Mi40OCAyNS42NSAzNzIuNDcgMjUuNzIg&#10;QyAzNzEuNjQgMjYuNDIgMzcwLjk0IDI4LjYgMzcwLjk0IDI4LjYgQyAzNzEuMTkgMjcuOTkgMzcx&#10;LjggMjcuNiAzNzIuMzUgMjcuMzUgQyAzNzIuMzMgMzAuNjggMzczLjY4IDMzLjk0IDM3Ni4wNiAz&#10;NC45MSBDIDM3OS41MyAzNi4zMyAzNzkuNSAzNS4yNSAzODIuOTkgMzcuNTYgQyAzODIuOTkgMzcu&#10;NTYgMzgzLjkzIDM2LjQgMzgzLjI5IDM1LjYyIEMgMzgyLjY1IDM0Ljg0IDM4MC4yNCAzMy43MSAz&#10;ODEuNTkgMzIuNTcgQyAzODIuOTQgMzEuNDQgMzgzLjQzIDMyLjcxIDM4My45MyAzMS45MyBDIDM4&#10;NC40MyAzMS4xNSAzODEuOTQgMjguODggMzg1LjE0IDI2Ljc1IEMgMzg4LjMzIDI0LjYyIDM5MC40&#10;NiAyMS42NCAzOTAuMTggMTkuNzMgWiIgc3Ryb2tlLXdpZHRoPSIwIiBmaWxsPSIjMjMzODYxIi8+&#10;PC9nPjwvZz48ZyBpZD0iQXJtIj48cGF0aCBkPSIgTSAzNjAuODcgODMuNjkgQyAzNjAuNDMgODMu&#10;NTkgMzU4LjU4IDgzLjc2IDM1NC4yOSA4My4yOSBDIDM1NC4yOSA4My4yOSAzNTQuMDMgODMuMjgg&#10;MzUyLjY3IDgyLjQ3IEMgMzUyLjY3IDgyLjQ3IDM1Mi42NyA4Mi40NyAzNTIuNjcgODIuNDcgQyAz&#10;NDguNTIgNzkuOSAzNDQuMTUgNzcuMDQgMzM5LjE0IDc0LjQgQyAzMzUuNjMgNzIuNTUgMzI5LjYx&#10;IDY3LjI0IDMyNC4wNSA2My4wNyBDIDMyMy4yNiA2Mi40OCAzMjIuNDkgNjEuOTEgMzIxLjcyIDYx&#10;LjM4IEMgMzIwLjg4IDYwLjc5IDMyMC4xNCA2MC4yOCAzMTkuNTMgNTkuODUgQyAzMTguMjMgNTgu&#10;OTQgMzE2LjQ5IDU4Ljk5IDMxNS4yNSA1OS45NyBDIDMxMy45MyA2MS4wMSAzMTIuNTQgNjIuNjUg&#10;MzEyLjQ3IDY0Ljk5IEMgMzEyLjQ1IDY1LjcxIDMxMi45IDY2LjU0IDMxMy43MiA2Ny40NCBDIDMx&#10;NC43NiA2OC41OCAzMTYuMTQgNjkuNzMgMzE3LjczIDcwLjg3IEMgMzIyLjc0IDc0LjQ1IDMyOS43&#10;NiA3Ny44NSAzMzQuMTkgODAuMjEgQyAzMzkuMzEgODIuOTQgMzQ2LjcyIDg0Ljg2IDM1MC4yNSA4&#10;NS42OCBDIDM1MC4yNSA4NS42OCAzNTAuMjUgODUuNjggMzUwLjI1IDg1LjY4IEMgMzUwLjI1IDg1&#10;LjY4IDM1Mi4xMyA4Ni4wOSAzNTIuMjYgODYuMTcgQyAzNTIuNCA4Ni4yNiAzNTUuMjYgODcuMTIg&#10;MzU2LjQ3IDg3LjY0IEMgMzU3LjY4IDg4LjE2IDM2MS45MyA4OC40MyAzNjMuMjEgODYuNDQgQyAz&#10;NjQuNDggODQuNDUgMzYxLjc3IDgzLjg4IDM2MC44NyA4My42OCBaIiBzdHJva2Utd2lkdGg9IjAi&#10;IGZpbGw9IiNGNkIwN0UiLz48cGF0aCBkPSIgTSAxODAuMyA4My4zNyBDIDE4MC40NSA4My40MSAx&#10;ODMuMDcgODQgMTg0Ljg4IDgzLjcyIEMgMTg2LjY5IDgzLjQ1IDE4OS40OSA4NS41OSAxODkuNjUg&#10;ODYuMTkgQyAxODkuODEgODYuNzkgMTg5LjEgODguMTYgMTg4LjExIDg4LjE2IEMgMTg3LjEyIDg4&#10;LjE2IDE4Ni40IDg3LjcgMTg2LjA4IDg3LjIyIEMgMTg1Ljc2IDg2Ljc0IDE4NC4xNyA4Ny4xNCAx&#10;ODMuMjkgODYuNTcgQyAxODIuNDEgODYgMTgwLjMgODMuMzcgMTgwLjMgODMuMzcgWiIgc3Ryb2tl&#10;LXdpZHRoPSIwIiBmaWxsPSIjRjZCMDdFIi8+PHBhdGggZD0iIE0gMTQwLjUyIDcwLjMzIEMgMTQx&#10;LjI4IDcxLjM0IDE0NC42MyA3My45NiAxNDguNTggNzYuNzQgTCAxNDguNTggNzYuNzQgQyAxNTQu&#10;MDQgODAuNTcgMTYwLjY2IDg0LjcyIDE2My4yMyA4NS4zOCBDIDE2Ny42NyA4Ni41MyAxODUuNzYg&#10;ODcuMTUgMTg1Ljc2IDg1LjcgQyAxODUuNzYgODQuMzUgMTY5LjE1IDgwLjQ1IDE2NC43MSA3OS40&#10;NiBDIDE2Mi42OCA3OS4wMSAxNTguMzkgNzUuMTEgMTU0LjMzIDcxLjAxIEMgMTQ5LjUgNjYuMTMg&#10;MTQ0Ljk5IDYwLjk2IDE0NC45OSA2MC45NiBDIDE0MS44MiA1OS4zOSAxMzUuNTcgNjMuNzEgMTQw&#10;LjUyIDcwLjMzIFoiIHN0cm9rZS13aWR0aD0iMCIgZmlsbD0iI0Y2QjA3RSIvPjxnPjxwYXRoIGQ9&#10;IiBNIDQyNy45NSA4My44NyBMIDQzMC4xMSA4NC42NiBDIDQzMC4xMSA4NC42NiA0MzQuNDQgODEu&#10;NiA0MzcuMTMgODYuNTggQyA0MzcuMTMgODYuNTggNDM4LjExIDg4Ljc1IDQzNi41NiA4OS4yMyBD&#10;IDQzNS4wMiA4OS43IDQzNS41OCA4OS4yNiA0MzMuNDEgODkuOTggQyA0MzEuMjQgOTAuNyA0Mjku&#10;MSA5MC4xOCA0MjguMjkgODguNjMgTCA0MjYuODIgODcuNTUgTCA0MjcuOTUgODMuODcgWiIgc3Ry&#10;b2tlLXdpZHRoPSIwIiBmaWxsPSIjQUE3MDQxIi8+PHBhdGggZD0iIE0gNDI5LjczIDg2LjkzIEMg&#10;NDMwLjUzIDg0Ljg1IDQzMC44OSA4My45IDQzMC44OSA4My45IEMgNDMwLjg5IDgzLjkgNDE0LjU2&#10;IDcwLjU5IDQxMi44OSA2OS40NSBDIDQxMS43NiA2OC42NyA0MDAuNDcgNjAuMjMgMzk0Ljk2IDUz&#10;LjY2IEMgMzkyLjIzIDUwLjQgMzg3LjkyIDQ4LjkxIDM4My43NiA0OS43OCBMIDM4MC4zMyA1MC41&#10;IEMgMzc2LjE5IDUxLjM3IDM3NC44NSA1Ni42MSAzNzguMDYgNTkuMzYgQyAzODcuMSA2Ny4xMSA0&#10;MDIuMzYgNzYuMTEgNDA1LjIgNzcuOTggQyA0MTIuMjYgODIuNjIgNDI3Ljg4IDg5LjEzIDQyNy44&#10;OCA4OS4xMyBDIDQyNy44OCA4OS4xMyA0MjkuMDkgODguNTggNDI5LjcyIDg2Ljk0IFoiIHN0cm9r&#10;ZS13aWR0aD0iMCIgZmlsbD0iIzU0NTY1NSIvPjwvZz48cGF0aCBkPSIgTSA0NzYuMzcgNTAuODUg&#10;QyA0NzYuMzcgNTAuODUgNDYzLjc5IDczLjc4IDQ2My41MiA3Ni45OSBDIDQ2My4zMiA3OS4zOCA0&#10;OTEuODQgODQuNTggNDkxLjg0IDg0LjU4IEwgNDk4Ljk1IDg4LjgyIEMgNDk4Ljk1IDg4LjgyIDUw&#10;OS4yMSA4OS41NSA1MDguMDUgODcuOTUgQyA1MDYuODkgODYuMzYgNDk5LjA5IDgxLjc1IDQ5OS4w&#10;OSA4MS43NSBMIDQ3My41OCA3Mi41MyBMIDQ3Ny4wMiA2OS4xNyBMIDQ3Ni4zOCA1MC44NSBaIiBz&#10;dHJva2Utd2lkdGg9IjAiIGZpbGw9IiNGM0EyOTIiLz48cGF0aCBkPSIgTSA0NzcuMTcgNDkuNjcg&#10;TCA0NjUuNDQgNjYuOCBDIDQ2NS40NCA2Ni44IDQ3Mi45MiA2Ny4yNiA0NzYuMDUgNzEuMTMgTCA0&#10;ODAuMDEgNzAuMDMgTCA0NzcuMTggNDkuNjcgWiIgc3Ryb2tlLXdpZHRoPSIwIiBmaWxsPSIjQUEy&#10;NDI0Ii8+PHBhdGggZD0iIE0gNzYxLjI3IDg0LjYyIEMgNzYwLjg1IDg0LjU1IDc1OS4wOSA4NC44&#10;MiA3NTQuOTkgODQuNjQgQyA3NTQuOTkgODQuNjQgNzU0Ljc0IDg0LjY0IDc1My40IDgzLjk2IEMg&#10;NzUzLjQgODMuOTYgNzUzLjQgODMuOTYgNzUzLjQgODMuOTYgQyA3NDkuMyA4MS43NyA3NDQuOTcg&#10;NzkuMzEgNzQwLjA1IDc3LjExIEMgNzM2LjYgNzUuNTcgNzMwLjU2IDcwLjg4IDcyNS4wMiA2Ny4y&#10;NiBDIDcyNC4yNCA2Ni43NSA3MjMuNDYgNjYuMjUgNzIyLjcxIDY1Ljc5IEMgNzIxLjg4IDY1LjI4&#10;IDcyMS4xNCA2NC44NCA3MjAuNTQgNjQuNDcgQyA3MTkuMjUgNjMuNjggNzE3LjYgNjMuODQgNzE2&#10;LjQ4IDY0Ljg1IEMgNzE1LjI5IDY1LjkyIDcxNC4wNyA2Ny41NiA3MTQuMTQgNjkuNzkgQyA3MTQu&#10;MTYgNzAuNDggNzE0LjY1IDcxLjI0IDcxNS40NyA3Mi4wNCBDIDcxNi41MiA3My4wNiA3MTcuOTEg&#10;NzQuMDcgNzE5LjQ5IDc1LjA1IEMgNzI0LjQ3IDc4LjE1IDczMS4zNSA4MC45NSA3MzUuNyA4Mi45&#10;MyBDIDc0MC43MyA4NS4yMiA3NDcuODkgODYuNTkgNzUxLjI5IDg3LjE2IEMgNzUxLjI5IDg3LjE2&#10;IDc1MS4yOSA4Ny4xNiA3NTEuMjkgODcuMTYgQyA3NTEuMjkgODcuMTYgNzUzLjEgODcuNDMgNzUz&#10;LjIzIDg3LjUxIEMgNzUzLjM2IDg3LjU4IDc1Ni4xNCA4OC4yMyA3NTcuMzIgODguNjUgQyA3NTgu&#10;NSA4OS4wNyA3NjIuNTYgODkuMDcgNzYzLjY1IDg3LjEgQyA3NjQuNzQgODUuMTMgNzYyLjEyIDg0&#10;Ljc1IDc2MS4yNiA4NC42MiBaIiBzdHJva2Utd2lkdGg9IjAiIGZpbGw9IiNGNkIwN0UiLz48cGF0&#10;aCBkPSIgTSA3OTYuODggNzEuNzQgQyA3OTcuNjIgNzIuNzMgODAwLjg5IDc1LjI4IDgwNC43NiA3&#10;Ny45OSBMIDgwNC43NiA3Ny45OSBDIDgxMC4wOSA4MS43MyA4MTYuNTYgODUuNzggODE5LjA3IDg2&#10;LjQzIEMgODIzLjQxIDg3LjU1IDg0MS4wOCA4OC4xNiA4NDEuMDggODYuNzQgQyA4NDEuMDggODUu&#10;NDIgODI0Ljg2IDgxLjYxIDgyMC41MiA4MC42NSBDIDgxOC41NCA4MC4yMSA4MTQuMzUgNzYuNCA4&#10;MTAuMzggNzIuNCBDIDgwNS42NiA2Ny42NCA4MDEuMjYgNjIuNTkgODAxLjI2IDYyLjU5IEMgNzk4&#10;LjE2IDYxLjA2IDc5Mi4wNiA2NS4yOCA3OTYuODkgNzEuNzQgWiIgc3Ryb2tlLXdpZHRoPSIwIiBm&#10;aWxsPSIjRjZCMDdFIi8+PHBhdGggZD0iIE0gODM0LjggODQgQyA4MzQuOTUgODQuMDQgODM3LjU3&#10;IDg0LjYzIDgzOS4zOCA4NC4zNSBDIDg0MS4xOSA4NC4wOCA4NDMuOTkgODYuMjIgODQ0LjE1IDg2&#10;LjgyIEMgODQ0LjMxIDg3LjQyIDg0My42IDg4Ljc5IDg0Mi42MSA4OC43OSBDIDg0MS42MiA4OC43&#10;OSA4NDAuOSA4OC4zMyA4NDAuNTggODcuODUgQyA4NDAuMjYgODcuMzcgODM4LjY3IDg3Ljc3IDgz&#10;Ny43OSA4Ny4yIEMgODM2LjkxIDg2LjYzIDgzNC44IDg0IDgzNC44IDg0IFoiIHN0cm9rZS13aWR0&#10;aD0iMCIgZmlsbD0iI0Y2QjA3RSIvPjxwYXRoIGQ9IiBNIDYyNS43NiA4Ny4zMSBDIDYyMi4yNCA4&#10;Ni43OSA2MDQuMjIgODUuMTMgNjAzLjQ3IDgzLjYgQyA2MDIuNjIgODEuODUgNjA3LjkxIDYzLjg0&#10;IDYwNy45NyA2My45NyBMIDYxNy43IDY4LjE0IEMgNjE3LjcgNjguMTQgNjExLjM0IDc3Ljk0IDYx&#10;Mi4wOSA3OC45OSBDIDYxMi4zOSA3OS40MSA2MjYuMTIgODIuODUgNjI3LjkyIDgzLjUyIEMgNjI3&#10;LjkyIDgzLjUyIDYzMS42IDgyLjU1IDYzMi43NSA4My4wNCBDIDYzMy45IDgzLjUyIDYzNC4zNSA4&#10;NC44NCA2MzQuMzUgODQuODQgQyA2MzQuMzUgODQuODQgNjMxLjUzIDg0LjYzIDYzMS45OCA4NS41&#10;NyBDIDYzMi4zNyA4Ni4zOSA2MzMuNDggODYuMTQgNjM1LjUxIDg2LjA1IEMgNjM1LjUxIDg2LjA1&#10;IDYzNC42NCA4OC42IDYzNC4wOCA4OC43MSBDIDYzMy41MiA4OC44MiA2MzMuNzUgODguOTMgNjMz&#10;LjExIDg5LjE5IEMgNjMyLjQ4IDg5LjQ1IDYzMS4xIDg5LjQ1IDYzMS4xIDg5LjQ1IEMgNjMxLjEg&#10;ODkuNDUgNjI5LjkxIDg5LjkgNjI5LjQzIDg5LjkzIEMgNjI4Ljk1IDg5Ljk3IDYyNi4yNCA4Ny44&#10;NSA2MjYuMjQgODcuODUgTCA2MjUuNzYgODcuMjkgWiIgc3Ryb2tlLXdpZHRoPSIwIiBmaWxsPSIj&#10;RjNBMjkyIi8+PHBhdGggZD0iIE0gNjA1LjQ0IDcxLjQ1IEMgNjA1LjQ0IDcxLjQ1IDYwNi40OCA3&#10;My4xNyA2MDkuMTIgNzQuNTIgQyA2MTEuMDMgNzUuNSA2MTQuMjIgNzYuMDMgNjE0LjIyIDc2LjAz&#10;IEMgNjE0LjIyIDc2LjAzIDYxNy4zNCA2OS4zNSA2MTkuMDcgNjYuNDEgQyA2MjEuMjMgNjIuNzIg&#10;NjEzLjcgNTIuMyA2MTEuOTQgNTMuMzEgQyA2MDggNTUuNTYgNjA1LjQ1IDcxLjQ2IDYwNS40NSA3&#10;MS40NiBaIiBzdHJva2Utd2lkdGg9IjAiIGZpbGw9IiM1M0MxQzEiLz48cGF0aCBkPSIgTSA3MjUu&#10;ODIgODMuMjcgQyA3MDkuMTEgNzIuNDEgNzE0LjE0IDYyLjYzIDcxNC4xNCA2Mi42MyBDIDcxNC4x&#10;NCA2Mi42MyA3MjQuNDYgNjUuMDUgNzI2LjAzIDY3LjQ4IEMgNzI1LjExIDcyLjUzIDcyMy45MiA3&#10;Ni43NyA3MjUuODIgODMuMjcgWiIgc3Ryb2tlLXdpZHRoPSIwIiBmaWxsPSIjMzg5RTM4Ii8+PC9n&#10;Pjwvc3ZnPlBLAwQUAAYACAAAACEAaotAr98AAAAIAQAADwAAAGRycy9kb3ducmV2LnhtbEyPQUvD&#10;QBSE74L/YXmCN7tJSrSNeSmlqKci2ArS2zb7moRm34bsNkn/vduTHocZZr7JV5NpxUC9aywjxLMI&#10;BHFpdcMVwvf+/WkBwnnFWrWWCeFKDlbF/V2uMm1H/qJh5ysRSthlCqH2vsukdGVNRrmZ7YiDd7K9&#10;UT7IvpK6V2MoN61MouhZGtVwWKhVR5uayvPuYhA+RjWu5/HbsD2fNtfDPv382caE+PgwrV9BeJr8&#10;Xxhu+AEdisB0tBfWTrQI4YhHmKcvIG5unCxTEEeEJFokIItc/j9Q/AIAAP//AwBQSwMEFAAGAAgA&#10;AAAhACJWDu7HAAAApQEAABkAAABkcnMvX3JlbHMvZTJvRG9jLnhtbC5yZWxzvJCxagMxDIb3Qt7B&#10;aO/57oZSSnxZSiFrSB9A2DqfyVk2lhuat49plgYC3TpK4v/+D21333FVZyoSEhsYuh4UsU0usDfw&#10;efx4fgUlFdnhmpgMXEhgN22etgdasbaQLCGLahQWA0ut+U1rsQtFlC5l4naZU4lY21i8zmhP6EmP&#10;ff+iy28GTHdMtXcGyt6NoI6X3Jr/Zqd5Dpbek/2KxPVBhQ6xdTcgFk/VQCQX8LYcOzl70I8dhv9x&#10;GLrMPw767rnTFQAA//8DAFBLAQItABQABgAIAAAAIQCo1seoEwEAAEkCAAATAAAAAAAAAAAAAAAA&#10;AAAAAABbQ29udGVudF9UeXBlc10ueG1sUEsBAi0AFAAGAAgAAAAhADj9If/WAAAAlAEAAAsAAAAA&#10;AAAAAAAAAAAARAEAAF9yZWxzLy5yZWxzUEsBAi0AFAAGAAgAAAAhAHcymsnfAgAAxgYAAA4AAAAA&#10;AAAAAAAAAAAAQwIAAGRycy9lMm9Eb2MueG1sUEsBAi0ACgAAAAAAAAAhAMQeNqEB8AEAAfABABQA&#10;AAAAAAAAAAAAAAAATgUAAGRycy9tZWRpYS9pbWFnZTEucG5nUEsBAi0ACgAAAAAAAAAhAICK5tbH&#10;8QAAx/EAABQAAAAAAAAAAAAAAAAAgfUBAGRycy9tZWRpYS9pbWFnZTIuc3ZnUEsBAi0AFAAGAAgA&#10;AAAhAGqLQK/fAAAACAEAAA8AAAAAAAAAAAAAAAAAeucCAGRycy9kb3ducmV2LnhtbFBLAQItABQA&#10;BgAIAAAAIQAiVg7uxwAAAKUBAAAZAAAAAAAAAAAAAAAAAIboAgBkcnMvX3JlbHMvZTJvRG9jLnht&#10;bC5yZWxzUEsFBgAAAAAHAAcAvgEAAITpAgAAAA==&#10;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Grafik 255845779" o:spid="_x0000_s1027" type="#_x0000_t75" style="position:absolute;width:112966;height:16668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4bKcxywAAAOIAAAAPAAAAZHJzL2Rvd25yZXYueG1sRI9bawIx&#10;FITfC/6HcIS+iGa1XS9bo7QFoSDi9cW3w+Z0s3Rzsmyirv++EQp9HGbmG2a+bG0lrtT40rGC4SAB&#10;QZw7XXKh4HRc9acgfEDWWDkmBXfysFx0nuaYaXfjPV0PoRARwj5DBSaEOpPS54Ys+oGriaP37RqL&#10;IcqmkLrBW4TbSo6SZCwtlhwXDNb0aSj/OVysgrVJNnZVnIfjy+6jl26Nfun5jVLP3fb9DUSgNvyH&#10;/9pfWsEoTaev6WQyg8eleAfk4hcAAP//AwBQSwECLQAUAAYACAAAACEA2+H2y+4AAACFAQAAEwAA&#10;AAAAAAAAAAAAAAAAAAAAW0NvbnRlbnRfVHlwZXNdLnhtbFBLAQItABQABgAIAAAAIQBa9CxbvwAA&#10;ABUBAAALAAAAAAAAAAAAAAAAAB8BAABfcmVscy8ucmVsc1BLAQItABQABgAIAAAAIQD4bKcxywAA&#10;AOIAAAAPAAAAAAAAAAAAAAAAAAcCAABkcnMvZG93bnJldi54bWxQSwUGAAAAAAMAAwC3AAAA/wIA&#10;AAAA&#10;">
                  <v:imagedata r:id="rId15" o:title=""/>
                </v:shape>
                <v:shapetype id="_x0000_t202" coordsize="21600,21600" o:spt="202" path="m,l,21600r21600,l21600,xe">
                  <v:stroke joinstyle="miter"/>
                  <v:path gradientshapeok="t" o:connecttype="rect"/>
                </v:shapetype>
                <v:shape id="Textplatzhalter 2" o:spid="_x0000_s1028" type="#_x0000_t202" style="position:absolute;left:98015;top:2157;width:13120;height:10496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V4dDjyQAAAOMAAAAPAAAAZHJzL2Rvd25yZXYueG1sRE9fa8Iw&#10;EH8f7DuEG+xtptqtaDWKjA0GwljtHnw8m7MNNpeuybR+eyMM9ni//7dYDbYVJ+q9caxgPEpAEFdO&#10;G64VfJfvT1MQPiBrbB2Tggt5WC3v7xaYa3fmgk7bUIsYwj5HBU0IXS6lrxqy6EeuI47cwfUWQzz7&#10;WuoezzHctnKSJJm0aDg2NNjRa0PVcftrFax3XLyZn8/9V3EoTFnOEt5kR6UeH4b1HESgIfyL/9wf&#10;Os5PX9L0eTadZHD7KQIgl1cAAAD//wMAUEsBAi0AFAAGAAgAAAAhANvh9svuAAAAhQEAABMAAAAA&#10;AAAAAAAAAAAAAAAAAFtDb250ZW50X1R5cGVzXS54bWxQSwECLQAUAAYACAAAACEAWvQsW78AAAAV&#10;AQAACwAAAAAAAAAAAAAAAAAfAQAAX3JlbHMvLnJlbHNQSwECLQAUAAYACAAAACEAVeHQ48kAAADj&#10;AAAADwAAAAAAAAAAAAAAAAAHAgAAZHJzL2Rvd25yZXYueG1sUEsFBgAAAAADAAMAtwAAAP0CAAAA&#10;AA==&#10;" filled="f" stroked="f">
                  <v:textbox inset="0,0,0,0">
                    <w:txbxContent>
                      <w:p w14:paraId="367ADBC6" w14:textId="4C4CD2D0" w:rsidR="000B38E1" w:rsidRPr="000B38E1" w:rsidRDefault="000B38E1" w:rsidP="000B38E1">
                        <w:pPr>
                          <w:spacing w:before="200" w:line="264" w:lineRule="auto"/>
                          <w:jc w:val="center"/>
                          <w:textAlignment w:val="baseline"/>
                          <w:rPr>
                            <w:rFonts w:ascii="Catamaran" w:hAnsi="Catamaran" w:cs="Catamaran"/>
                            <w:b/>
                            <w:bCs/>
                            <w:color w:val="FFFFFF"/>
                            <w:kern w:val="24"/>
                            <w:position w:val="1"/>
                            <w:sz w:val="36"/>
                            <w:szCs w:val="36"/>
                            <w14:ligatures w14:val="none"/>
                          </w:rPr>
                        </w:pPr>
                        <w:r w:rsidRPr="000B38E1">
                          <w:rPr>
                            <w:rFonts w:ascii="Arial" w:hAnsi="Arial" w:cs="Arial"/>
                            <w:b/>
                            <w:bCs/>
                            <w:color w:val="FFFFFF"/>
                            <w:kern w:val="24"/>
                            <w:position w:val="1"/>
                            <w:sz w:val="36"/>
                            <w:szCs w:val="36"/>
                          </w:rPr>
                          <w:t>Berufs-lehre</w:t>
                        </w:r>
                      </w:p>
                    </w:txbxContent>
                  </v:textbox>
                </v:shape>
                <w10:wrap type="square" anchorx="page"/>
              </v:group>
            </w:pict>
          </mc:Fallback>
        </mc:AlternateContent>
      </w:r>
    </w:p>
    <w:p w14:paraId="489C2155" w14:textId="77550455" w:rsidR="000B38E1" w:rsidRPr="000B38E1" w:rsidRDefault="000B38E1" w:rsidP="00207DA0">
      <w:pPr>
        <w:pStyle w:val="Grundtext"/>
      </w:pPr>
    </w:p>
    <w:p w14:paraId="515DA489" w14:textId="7B970390" w:rsidR="00FF1F4E" w:rsidRDefault="000B38E1" w:rsidP="00207DA0">
      <w:pPr>
        <w:pStyle w:val="Grundtext"/>
        <w:rPr>
          <w:rFonts w:ascii="Catamaran" w:eastAsiaTheme="minorHAnsi" w:hAnsi="Catamaran" w:cs="Catamaran"/>
          <w:b/>
          <w:bCs/>
          <w:color w:val="FFFFFF"/>
          <w:kern w:val="24"/>
          <w:position w:val="1"/>
          <w:sz w:val="56"/>
          <w:szCs w:val="56"/>
          <w14:ligatures w14:val="standardContextual"/>
        </w:rPr>
      </w:pPr>
      <w:r>
        <w:rPr>
          <w:rFonts w:ascii="Catamaran" w:eastAsiaTheme="minorHAnsi" w:hAnsi="Catamaran" w:cs="Catamaran"/>
          <w:b/>
          <w:bCs/>
          <w:color w:val="FFFFFF"/>
          <w:kern w:val="24"/>
          <w:position w:val="1"/>
          <w:sz w:val="56"/>
          <w:szCs w:val="56"/>
          <w14:ligatures w14:val="standardContextual"/>
        </w:rPr>
        <w:t>––––––</w:t>
      </w:r>
      <w:r w:rsidR="00FF1F4E">
        <w:rPr>
          <w:rFonts w:ascii="Catamaran" w:eastAsiaTheme="minorHAnsi" w:hAnsi="Catamaran" w:cs="Catamaran"/>
          <w:b/>
          <w:bCs/>
          <w:color w:val="FFFFFF"/>
          <w:kern w:val="24"/>
          <w:position w:val="1"/>
          <w:sz w:val="56"/>
          <w:szCs w:val="56"/>
          <w14:ligatures w14:val="standardContextual"/>
        </w:rPr>
        <w:tab/>
      </w:r>
      <w:r w:rsidR="00FF1F4E">
        <w:rPr>
          <w:rFonts w:ascii="Catamaran" w:eastAsiaTheme="minorHAnsi" w:hAnsi="Catamaran" w:cs="Catamaran"/>
          <w:b/>
          <w:bCs/>
          <w:color w:val="FFFFFF"/>
          <w:kern w:val="24"/>
          <w:position w:val="1"/>
          <w:sz w:val="56"/>
          <w:szCs w:val="56"/>
          <w14:ligatures w14:val="standardContextual"/>
        </w:rPr>
        <w:tab/>
      </w:r>
      <w:r w:rsidR="00FF1F4E">
        <w:rPr>
          <w:rFonts w:ascii="Catamaran" w:eastAsiaTheme="minorHAnsi" w:hAnsi="Catamaran" w:cs="Catamaran"/>
          <w:b/>
          <w:bCs/>
          <w:color w:val="FFFFFF"/>
          <w:kern w:val="24"/>
          <w:position w:val="1"/>
          <w:sz w:val="56"/>
          <w:szCs w:val="56"/>
          <w14:ligatures w14:val="standardContextual"/>
        </w:rPr>
        <w:tab/>
      </w:r>
      <w:r w:rsidR="00FF1F4E">
        <w:rPr>
          <w:rFonts w:ascii="Catamaran" w:eastAsiaTheme="minorHAnsi" w:hAnsi="Catamaran" w:cs="Catamaran"/>
          <w:b/>
          <w:bCs/>
          <w:color w:val="FFFFFF"/>
          <w:kern w:val="24"/>
          <w:position w:val="1"/>
          <w:sz w:val="56"/>
          <w:szCs w:val="56"/>
          <w14:ligatures w14:val="standardContextual"/>
        </w:rPr>
        <w:tab/>
      </w:r>
    </w:p>
    <w:p w14:paraId="6B709988" w14:textId="77777777" w:rsidR="00FF1F4E" w:rsidRDefault="00FF1F4E" w:rsidP="00207DA0">
      <w:pPr>
        <w:spacing w:after="200" w:line="276" w:lineRule="auto"/>
        <w:rPr>
          <w:rFonts w:ascii="Catamaran" w:hAnsi="Catamaran" w:cs="Catamaran"/>
          <w:b/>
          <w:bCs/>
          <w:color w:val="FFFFFF"/>
          <w:kern w:val="24"/>
          <w:position w:val="1"/>
          <w:sz w:val="56"/>
          <w:szCs w:val="56"/>
        </w:rPr>
      </w:pPr>
      <w:r>
        <w:rPr>
          <w:rFonts w:ascii="Catamaran" w:hAnsi="Catamaran" w:cs="Catamaran"/>
          <w:b/>
          <w:bCs/>
          <w:color w:val="FFFFFF"/>
          <w:kern w:val="24"/>
          <w:position w:val="1"/>
          <w:sz w:val="56"/>
          <w:szCs w:val="56"/>
        </w:rPr>
        <w:br w:type="page"/>
      </w:r>
    </w:p>
    <w:p w14:paraId="09F97384" w14:textId="0678AE55" w:rsidR="000B38E1" w:rsidRPr="006849B7" w:rsidRDefault="00207DA0" w:rsidP="00207DA0">
      <w:pPr>
        <w:pStyle w:val="berschrift2"/>
      </w:pPr>
      <w:r>
        <w:lastRenderedPageBreak/>
        <w:t xml:space="preserve">Die </w:t>
      </w:r>
      <w:r w:rsidR="005F7B02">
        <w:t>Wirkung</w:t>
      </w:r>
      <w:r>
        <w:t xml:space="preserve"> </w:t>
      </w:r>
      <w:r w:rsidR="005F7B02">
        <w:t>mess</w:t>
      </w:r>
      <w:r>
        <w:t>en</w:t>
      </w:r>
    </w:p>
    <w:p w14:paraId="34A98D5F" w14:textId="319175C1" w:rsidR="00093F07" w:rsidRDefault="005F7B02" w:rsidP="00207DA0">
      <w:pPr>
        <w:pStyle w:val="MitteilungAnListe2"/>
        <w:tabs>
          <w:tab w:val="clear" w:pos="420"/>
        </w:tabs>
        <w:ind w:left="0" w:firstLine="6"/>
      </w:pPr>
      <w:r>
        <w:t xml:space="preserve">Betriebliche Talentförderung </w:t>
      </w:r>
      <w:r w:rsidR="00BB225A">
        <w:t xml:space="preserve">ist mit Aufwand verbunden. </w:t>
      </w:r>
      <w:r w:rsidR="00207DA0">
        <w:t>I</w:t>
      </w:r>
      <w:r w:rsidR="00BB225A">
        <w:t xml:space="preserve">m Interesse Ihres </w:t>
      </w:r>
      <w:r w:rsidR="00C549BE">
        <w:t>Lehrbetriebs oder Berufsverbands</w:t>
      </w:r>
      <w:r w:rsidR="00207DA0">
        <w:t xml:space="preserve"> sollten Sie prüfen</w:t>
      </w:r>
      <w:r w:rsidR="00BB225A">
        <w:t xml:space="preserve">, ob dieser Aufwand </w:t>
      </w:r>
      <w:r w:rsidR="00C549BE">
        <w:t xml:space="preserve">sich </w:t>
      </w:r>
      <w:r w:rsidR="00BB225A">
        <w:t>auszahlt</w:t>
      </w:r>
      <w:r w:rsidR="00207DA0">
        <w:t>.</w:t>
      </w:r>
      <w:r w:rsidR="00BB225A">
        <w:t xml:space="preserve"> </w:t>
      </w:r>
    </w:p>
    <w:p w14:paraId="13DB2404" w14:textId="0F43C946" w:rsidR="00093F07" w:rsidRDefault="00093F07" w:rsidP="00207DA0">
      <w:pPr>
        <w:pStyle w:val="MitteilungAnListe2"/>
        <w:tabs>
          <w:tab w:val="clear" w:pos="420"/>
        </w:tabs>
        <w:ind w:left="0" w:firstLine="6"/>
      </w:pPr>
      <w:r>
        <w:t>2 Leitfragen unterstützen Sie dabei:</w:t>
      </w:r>
    </w:p>
    <w:p w14:paraId="58B5436E" w14:textId="56552341" w:rsidR="00093F07" w:rsidRDefault="00093F07" w:rsidP="00093F07">
      <w:pPr>
        <w:pStyle w:val="MitteilungAnListe2"/>
        <w:numPr>
          <w:ilvl w:val="0"/>
          <w:numId w:val="25"/>
        </w:numPr>
        <w:tabs>
          <w:tab w:val="clear" w:pos="420"/>
        </w:tabs>
      </w:pPr>
      <w:r>
        <w:t>Welche</w:t>
      </w:r>
      <w:r w:rsidR="00207DA0">
        <w:t xml:space="preserve"> Ziele</w:t>
      </w:r>
      <w:r>
        <w:t xml:space="preserve"> wollen Sie mit Ihrer Talentförderung </w:t>
      </w:r>
      <w:r w:rsidR="00C549BE">
        <w:t xml:space="preserve">oder Ihrem Talent-Programm </w:t>
      </w:r>
      <w:r>
        <w:t>erreichen?</w:t>
      </w:r>
    </w:p>
    <w:p w14:paraId="1A9D7B9B" w14:textId="4F5A0B03" w:rsidR="00C549BE" w:rsidRDefault="00093F07" w:rsidP="00207DA0">
      <w:pPr>
        <w:pStyle w:val="MitteilungAnListe2"/>
        <w:numPr>
          <w:ilvl w:val="0"/>
          <w:numId w:val="25"/>
        </w:numPr>
        <w:tabs>
          <w:tab w:val="clear" w:pos="420"/>
        </w:tabs>
      </w:pPr>
      <w:r>
        <w:t xml:space="preserve">Wie wirkt Ihre Talentförderung </w:t>
      </w:r>
      <w:r w:rsidR="00C549BE">
        <w:t xml:space="preserve">oder Ihr Talent-Programm </w:t>
      </w:r>
      <w:r>
        <w:t>intern und extern?</w:t>
      </w:r>
    </w:p>
    <w:p w14:paraId="269B96B8" w14:textId="4C655BBD" w:rsidR="00B57552" w:rsidRPr="00C93FB2" w:rsidRDefault="00B57552" w:rsidP="00B57552">
      <w:pPr>
        <w:rPr>
          <w:rFonts w:ascii="Arial" w:hAnsi="Arial" w:cs="Arial"/>
        </w:rPr>
      </w:pPr>
      <w:r w:rsidRPr="00C93FB2">
        <w:rPr>
          <w:rFonts w:ascii="Arial" w:hAnsi="Arial" w:cs="Arial"/>
        </w:rPr>
        <w:t xml:space="preserve">In den beschreibbaren Feldern ist als Hilfestellung ein Beispiel aufgeführt. Das Beispiel </w:t>
      </w:r>
      <w:r>
        <w:rPr>
          <w:rFonts w:ascii="Arial" w:hAnsi="Arial" w:cs="Arial"/>
        </w:rPr>
        <w:t xml:space="preserve">in </w:t>
      </w:r>
      <w:r w:rsidRPr="002D355B">
        <w:rPr>
          <w:rFonts w:ascii="Arial" w:hAnsi="Arial" w:cs="Arial"/>
          <w:i/>
          <w:iCs/>
        </w:rPr>
        <w:t>kursiver Schrift</w:t>
      </w:r>
      <w:r>
        <w:rPr>
          <w:rFonts w:ascii="Arial" w:hAnsi="Arial" w:cs="Arial"/>
        </w:rPr>
        <w:t xml:space="preserve"> </w:t>
      </w:r>
      <w:r w:rsidRPr="00C93FB2">
        <w:rPr>
          <w:rFonts w:ascii="Arial" w:hAnsi="Arial" w:cs="Arial"/>
        </w:rPr>
        <w:t>soll überschrieben werden.</w:t>
      </w:r>
    </w:p>
    <w:p w14:paraId="5F74E0E7" w14:textId="77777777" w:rsidR="00B57552" w:rsidRPr="00B57552" w:rsidRDefault="00B57552" w:rsidP="00B57552">
      <w:pPr>
        <w:sectPr w:rsidR="00B57552" w:rsidRPr="00B57552" w:rsidSect="004508B8">
          <w:headerReference w:type="default" r:id="rId16"/>
          <w:headerReference w:type="first" r:id="rId17"/>
          <w:footerReference w:type="first" r:id="rId18"/>
          <w:pgSz w:w="11906" w:h="16838" w:code="9"/>
          <w:pgMar w:top="3062" w:right="936" w:bottom="1701" w:left="2466" w:header="0" w:footer="709" w:gutter="0"/>
          <w:cols w:space="708"/>
          <w:titlePg/>
          <w:docGrid w:linePitch="360"/>
        </w:sectPr>
      </w:pPr>
    </w:p>
    <w:p w14:paraId="23BEAD72" w14:textId="5A651D25" w:rsidR="00F732EE" w:rsidRDefault="00207DA0" w:rsidP="00207DA0">
      <w:pPr>
        <w:pStyle w:val="berschrift2"/>
      </w:pPr>
      <w:r>
        <w:lastRenderedPageBreak/>
        <w:t xml:space="preserve">Das </w:t>
      </w:r>
      <w:r w:rsidR="00445847">
        <w:t>Vorgehen</w:t>
      </w:r>
    </w:p>
    <w:p w14:paraId="4E2A4AF1" w14:textId="11868E17" w:rsidR="00F732EE" w:rsidRDefault="005F7B02" w:rsidP="00093F07">
      <w:pPr>
        <w:pStyle w:val="berschrift3"/>
        <w:numPr>
          <w:ilvl w:val="0"/>
          <w:numId w:val="26"/>
        </w:numPr>
      </w:pPr>
      <w:r>
        <w:rPr>
          <w:b/>
          <w:bCs w:val="0"/>
        </w:rPr>
        <w:t>Ziele definieren</w:t>
      </w:r>
    </w:p>
    <w:p w14:paraId="3A410199" w14:textId="77777777" w:rsidR="00B57552" w:rsidRDefault="00093F07" w:rsidP="00207DA0">
      <w:pPr>
        <w:pStyle w:val="Grundtext"/>
      </w:pPr>
      <w:r>
        <w:t>Das</w:t>
      </w:r>
      <w:r w:rsidR="005F7B02">
        <w:t xml:space="preserve"> </w:t>
      </w:r>
      <w:r>
        <w:t xml:space="preserve">Überprüfen startet schon </w:t>
      </w:r>
      <w:r w:rsidR="005F7B02">
        <w:t>ganz am Anfang</w:t>
      </w:r>
      <w:r w:rsidR="00207DA0">
        <w:t>.</w:t>
      </w:r>
      <w:r w:rsidR="00BB225A">
        <w:t xml:space="preserve"> </w:t>
      </w:r>
      <w:r w:rsidR="00207DA0">
        <w:t>Bestimmen</w:t>
      </w:r>
      <w:r w:rsidR="005F7B02">
        <w:t xml:space="preserve"> Sie </w:t>
      </w:r>
      <w:r w:rsidR="00C549BE">
        <w:t xml:space="preserve">die </w:t>
      </w:r>
      <w:r w:rsidR="005F7B02">
        <w:t>Ziele</w:t>
      </w:r>
      <w:r w:rsidR="00207DA0">
        <w:t xml:space="preserve"> u</w:t>
      </w:r>
      <w:r w:rsidR="0048402D">
        <w:t xml:space="preserve">nd </w:t>
      </w:r>
      <w:r w:rsidR="00C549BE">
        <w:t xml:space="preserve">die </w:t>
      </w:r>
      <w:r>
        <w:t>Kriterien</w:t>
      </w:r>
      <w:r w:rsidR="00C549BE">
        <w:t>, die</w:t>
      </w:r>
      <w:r>
        <w:t xml:space="preserve"> </w:t>
      </w:r>
      <w:r w:rsidR="00C549BE">
        <w:t>zum</w:t>
      </w:r>
      <w:r>
        <w:t xml:space="preserve"> </w:t>
      </w:r>
      <w:r w:rsidR="0048402D">
        <w:t>Erfolg</w:t>
      </w:r>
      <w:r w:rsidR="00C549BE">
        <w:t xml:space="preserve"> führen</w:t>
      </w:r>
      <w:r w:rsidR="00B57552">
        <w:t xml:space="preserve">. </w:t>
      </w:r>
    </w:p>
    <w:p w14:paraId="16B222C8" w14:textId="0F557B29" w:rsidR="00525B3D" w:rsidRDefault="00B57552" w:rsidP="00207DA0">
      <w:pPr>
        <w:pStyle w:val="Grundtext"/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61312" behindDoc="0" locked="0" layoutInCell="1" allowOverlap="1" wp14:anchorId="55E36D3F" wp14:editId="69614058">
                <wp:simplePos x="0" y="0"/>
                <wp:positionH relativeFrom="margin">
                  <wp:posOffset>4445</wp:posOffset>
                </wp:positionH>
                <wp:positionV relativeFrom="paragraph">
                  <wp:posOffset>270510</wp:posOffset>
                </wp:positionV>
                <wp:extent cx="5374640" cy="4635500"/>
                <wp:effectExtent l="12700" t="12700" r="10160" b="12700"/>
                <wp:wrapSquare wrapText="bothSides"/>
                <wp:docPr id="1196891737" name="Rechteck 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5374640" cy="4635500"/>
                        </a:xfrm>
                        <a:prstGeom prst="rect">
                          <a:avLst/>
                        </a:prstGeom>
                        <a:solidFill>
                          <a:schemeClr val="bg1">
                            <a:lumMod val="85000"/>
                          </a:schemeClr>
                        </a:solidFill>
                        <a:ln>
                          <a:solidFill>
                            <a:schemeClr val="bg1">
                              <a:lumMod val="85000"/>
                            </a:schemeClr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28D1819D" w14:textId="77777777" w:rsidR="00B57552" w:rsidRPr="001C0B67" w:rsidRDefault="00B57552" w:rsidP="00B57552">
                            <w:pPr>
                              <w:spacing w:line="240" w:lineRule="auto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  <w:u w:val="single"/>
                              </w:rPr>
                              <w:t>Ziel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: Unsere Talente entwickeln Teamkompetenzen und Führungskompetenzen und vertiefen ihre Fachkenntnisse.</w:t>
                            </w:r>
                          </w:p>
                          <w:p w14:paraId="08662D52" w14:textId="77777777" w:rsidR="00B57552" w:rsidRPr="001C0B67" w:rsidRDefault="00B57552" w:rsidP="00B57552">
                            <w:pPr>
                              <w:spacing w:line="240" w:lineRule="auto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  <w:u w:val="single"/>
                              </w:rPr>
                              <w:t>Nutzen für unsere Talente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: Unsere Talente sollen ihre eigenen Interessen und Fähigkeiten entdecken und weiterentwickeln. Sie sollen Neues ausprobieren und Verantwortung übernehmen. Der Fokus unsere</w:t>
                            </w:r>
                            <w:r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s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 xml:space="preserve"> Talent</w:t>
                            </w:r>
                            <w:r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-Programms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 xml:space="preserve"> liegt auf den überfachlichen Kompetenzen, zum Beispiel: Teamarbeit, Eigenverantwortung, Führung übernehmen. Darüber hinaus sollen die Talente ihre Fachkenntnisse im Bereich «moderner Gartenbau» vertiefen.</w:t>
                            </w:r>
                          </w:p>
                          <w:p w14:paraId="52E548A1" w14:textId="77777777" w:rsidR="00B57552" w:rsidRPr="001C0B67" w:rsidRDefault="00B57552" w:rsidP="00B57552">
                            <w:pPr>
                              <w:spacing w:line="240" w:lineRule="auto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  <w:u w:val="single"/>
                              </w:rPr>
                              <w:t>Nutzen für unseren Lehrbetrieb oder Berufsverband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: Wir wollen unsere Arbeitgeberattraktivität oder Verbandsattraktivität steigern und passende Fachkräfte und Führungskräfte finden und halten: 50% unserer Lernenden wollen wir im Lehrbetrieb halten und zu Teamplayern und Führungspersönlichkeiten entwickeln.</w:t>
                            </w:r>
                          </w:p>
                          <w:p w14:paraId="412017EA" w14:textId="77777777" w:rsidR="00B57552" w:rsidRPr="001C0B67" w:rsidRDefault="00B57552" w:rsidP="00B57552">
                            <w:pPr>
                              <w:spacing w:line="240" w:lineRule="auto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  <w:u w:val="single"/>
                              </w:rPr>
                              <w:t>Erfolg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: Unser Talent</w:t>
                            </w:r>
                            <w:r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-Programm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 xml:space="preserve"> ist erfolgreich, wenn unsere Lernenden</w:t>
                            </w:r>
                            <w:r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 xml:space="preserve"> …</w:t>
                            </w:r>
                          </w:p>
                          <w:p w14:paraId="0742342B" w14:textId="77777777" w:rsidR="00B57552" w:rsidRPr="001C0B67" w:rsidRDefault="00B57552" w:rsidP="00B57552">
                            <w:pPr>
                              <w:pStyle w:val="Listenabsatz"/>
                              <w:numPr>
                                <w:ilvl w:val="0"/>
                                <w:numId w:val="21"/>
                              </w:numPr>
                              <w:spacing w:after="160" w:line="240" w:lineRule="auto"/>
                              <w:ind w:left="720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sehr gute Teamfähigkeit haben: Konfliktfähigkeit, Feedback geben, lösungsorientiert handeln.</w:t>
                            </w:r>
                          </w:p>
                          <w:p w14:paraId="11D80607" w14:textId="77777777" w:rsidR="00B57552" w:rsidRPr="001C0B67" w:rsidRDefault="00B57552" w:rsidP="00B57552">
                            <w:pPr>
                              <w:pStyle w:val="Listenabsatz"/>
                              <w:numPr>
                                <w:ilvl w:val="0"/>
                                <w:numId w:val="21"/>
                              </w:numPr>
                              <w:spacing w:after="160" w:line="240" w:lineRule="auto"/>
                              <w:ind w:left="720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Verantwortung und Führungsaufgaben übernehmen.</w:t>
                            </w:r>
                          </w:p>
                          <w:p w14:paraId="276BFB0F" w14:textId="77777777" w:rsidR="00B57552" w:rsidRPr="001C0B67" w:rsidRDefault="00B57552" w:rsidP="00B57552">
                            <w:pPr>
                              <w:pStyle w:val="Listenabsatz"/>
                              <w:numPr>
                                <w:ilvl w:val="0"/>
                                <w:numId w:val="21"/>
                              </w:numPr>
                              <w:spacing w:after="160" w:line="240" w:lineRule="auto"/>
                              <w:ind w:left="720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nach ihrer Lehre in unserem Lehrbetrieb bleiben (mindestens 50% aller Lernenden)</w:t>
                            </w:r>
                            <w:r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.</w:t>
                            </w:r>
                          </w:p>
                          <w:p w14:paraId="748B30FC" w14:textId="77777777" w:rsidR="00B57552" w:rsidRPr="001C0B67" w:rsidRDefault="00B57552" w:rsidP="00B57552">
                            <w:pPr>
                              <w:pStyle w:val="Listenabsatz"/>
                              <w:numPr>
                                <w:ilvl w:val="0"/>
                                <w:numId w:val="21"/>
                              </w:numPr>
                              <w:spacing w:after="160" w:line="240" w:lineRule="auto"/>
                              <w:ind w:left="720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in einer unterstützenden Lernumgebung und allgemein in einem positiven Betriebsklima arbeiten können.</w:t>
                            </w:r>
                          </w:p>
                          <w:p w14:paraId="1AE318C7" w14:textId="77777777" w:rsidR="00B57552" w:rsidRPr="001C0B67" w:rsidRDefault="00B57552" w:rsidP="00B57552">
                            <w:pPr>
                              <w:spacing w:line="240" w:lineRule="auto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  <w:u w:val="single"/>
                              </w:rPr>
                              <w:t>Ausblick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: Wir setzen unser Talent-Programm «Teamplayer</w:t>
                            </w:r>
                            <w:r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s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» langfristig um und setzen Talente aus dem aktuellen Durchlauf als Mentorinnen und Mentoren für zukünftige Durchläufe ein.</w:t>
                            </w:r>
                          </w:p>
                          <w:p w14:paraId="153A4D0F" w14:textId="77777777" w:rsidR="00B57552" w:rsidRPr="001C0B67" w:rsidRDefault="00B57552" w:rsidP="00B57552">
                            <w:pPr>
                              <w:spacing w:line="240" w:lineRule="auto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</w:p>
                          <w:p w14:paraId="6D4C8514" w14:textId="49291375" w:rsidR="0048402D" w:rsidRPr="00B57552" w:rsidRDefault="0048402D" w:rsidP="0048402D">
                            <w:pPr>
                              <w:spacing w:line="240" w:lineRule="auto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55E36D3F" id="Rechteck 3" o:spid="_x0000_s1029" style="position:absolute;margin-left:.35pt;margin-top:21.3pt;width:423.2pt;height:365pt;z-index:25166131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siwqUkAIAAOEFAAAOAAAAZHJzL2Uyb0RvYy54bWy0VE1v2zAMvQ/YfxB0X52kSdsFcYogRYcB&#10;XVusHXpWZCkWIIuapMTOfv0o+SNt1+0wbBeZEslH8pnk4rKpNNkL5xWYnI5PRpQIw6FQZpvTb4/X&#10;Hy4o8YGZgmkwIqcH4enl8v27RW3nYgIl6EI4giDGz2ub0zIEO88yz0tRMX8CVhhUSnAVC3h126xw&#10;rEb0SmeT0egsq8EV1gEX3uPrVauky4QvpeDhTkovAtE5xdxCOl06N/HMlgs23zpmS8W7NNhfZFEx&#10;ZTDoAHXFAiM7p36BqhR34EGGEw5VBlIqLlINWM149Kqah5JZkWpBcrwdaPL/Dpbf7h/svUMaauvn&#10;HsVYRSNdFb+YH2kSWYeBLNEEwvFxdno+PZsipxx107PT2WyU6MyO7tb58ElARaKQU4d/I5HE9jc+&#10;YEg07U1iNA9aFddK63SJHSDW2pE9w3+32Y6Tq95VX6Bo3y4wYh8yNUw0T6gvkLT5b+BYQETPjtwl&#10;KRy0iDG1+SokUQWyNUnZD1m2BTDOhQltYb5khWifx7+tKwFGZIksDdgdwEvCeuyW5s4+uoo0FYPz&#10;6E+Jtc6DR4oMJgzOlTLg3gLQWFUXubXvSWqpiSyFZtMgN7g0omV82UBxuHfEQTul3vJrhY1zw3y4&#10;Zw7HEpsNV024w0NqqHMKnURJCe7HW+/RHqcFtZTUOOY59d93zAlK9GeDc/RxPI09HNJlOjuf4MU9&#10;12yea8yuWgN24xiXmuVJjPZB96J0UD3hRlrFqKhihmPsnPLg+ss6tOsHdxoXq1Uyw11gWbgxD5ZH&#10;8MhzHIzH5ok5201PwMG7hX4lsPmrIWpto6eB1S6AVGnCjrx2fwD3SBqRbufFRfX8nqyOm3n5EwAA&#10;//8DAFBLAwQUAAYACAAAACEADf2fD9sAAAAHAQAADwAAAGRycy9kb3ducmV2LnhtbEyOzU7CQBSF&#10;9ya+w+SasJMpSJimdkqMhoQdAapuh861rXTuNJ0Bytt7Xeny/OScL1+NrhMXHELrScNsmoBAqrxt&#10;qdZQHtaPKYgQDVnTeUINNwywKu7vcpNZf6UdXvaxFjxCITMamhj7TMpQNehMmPoeibMvPzgTWQ61&#10;tIO58rjr5DxJltKZlvihMT2+Nlid9men4aB25Wd6envaqg/XfqvNe5qUa60nD+PLM4iIY/wrwy8+&#10;o0PBTEd/JhtEp0FxT8NivgTBabpQMxBHthU7ssjlf/7iBwAA//8DAFBLAQItABQABgAIAAAAIQC2&#10;gziS/gAAAOEBAAATAAAAAAAAAAAAAAAAAAAAAABbQ29udGVudF9UeXBlc10ueG1sUEsBAi0AFAAG&#10;AAgAAAAhADj9If/WAAAAlAEAAAsAAAAAAAAAAAAAAAAALwEAAF9yZWxzLy5yZWxzUEsBAi0AFAAG&#10;AAgAAAAhAGyLCpSQAgAA4QUAAA4AAAAAAAAAAAAAAAAALgIAAGRycy9lMm9Eb2MueG1sUEsBAi0A&#10;FAAGAAgAAAAhAA39nw/bAAAABwEAAA8AAAAAAAAAAAAAAAAA6gQAAGRycy9kb3ducmV2LnhtbFBL&#10;BQYAAAAABAAEAPMAAADyBQAAAAA=&#10;" fillcolor="#d8d8d8 [2732]" strokecolor="#d8d8d8 [2732]" strokeweight="2pt">
                <v:textbox>
                  <w:txbxContent>
                    <w:p w14:paraId="28D1819D" w14:textId="77777777" w:rsidR="00B57552" w:rsidRPr="001C0B67" w:rsidRDefault="00B57552" w:rsidP="00B57552">
                      <w:pPr>
                        <w:spacing w:line="240" w:lineRule="auto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  <w:u w:val="single"/>
                        </w:rPr>
                        <w:t>Ziel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: Unsere Talente entwickeln Teamkompetenzen und Führungskompetenzen und vertiefen ihre Fachkenntnisse.</w:t>
                      </w:r>
                    </w:p>
                    <w:p w14:paraId="08662D52" w14:textId="77777777" w:rsidR="00B57552" w:rsidRPr="001C0B67" w:rsidRDefault="00B57552" w:rsidP="00B57552">
                      <w:pPr>
                        <w:spacing w:line="240" w:lineRule="auto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  <w:u w:val="single"/>
                        </w:rPr>
                        <w:t>Nutzen für unsere Talente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: Unsere Talente sollen ihre eigenen Interessen und Fähigkeiten entdecken und weiterentwickeln. Sie sollen Neues ausprobieren und Verantwortung übernehmen. Der Fokus unsere</w:t>
                      </w:r>
                      <w:r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s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 xml:space="preserve"> Talent</w:t>
                      </w:r>
                      <w:r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-Programms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 xml:space="preserve"> liegt auf den überfachlichen Kompetenzen, zum Beispiel: Teamarbeit, Eigenverantwortung, Führung übernehmen. Darüber hinaus sollen die Talente ihre Fachkenntnisse im Bereich «moderner Gartenbau» vertiefen.</w:t>
                      </w:r>
                    </w:p>
                    <w:p w14:paraId="52E548A1" w14:textId="77777777" w:rsidR="00B57552" w:rsidRPr="001C0B67" w:rsidRDefault="00B57552" w:rsidP="00B57552">
                      <w:pPr>
                        <w:spacing w:line="240" w:lineRule="auto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  <w:u w:val="single"/>
                        </w:rPr>
                        <w:t>Nutzen für unseren Lehrbetrieb oder Berufsverband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: Wir wollen unsere Arbeitgeberattraktivität oder Verbandsattraktivität steigern und passende Fachkräfte und Führungskräfte finden und halten: 50% unserer Lernenden wollen wir im Lehrbetrieb halten und zu Teamplayern und Führungspersönlichkeiten entwickeln.</w:t>
                      </w:r>
                    </w:p>
                    <w:p w14:paraId="412017EA" w14:textId="77777777" w:rsidR="00B57552" w:rsidRPr="001C0B67" w:rsidRDefault="00B57552" w:rsidP="00B57552">
                      <w:pPr>
                        <w:spacing w:line="240" w:lineRule="auto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  <w:u w:val="single"/>
                        </w:rPr>
                        <w:t>Erfolg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: Unser Talent</w:t>
                      </w:r>
                      <w:r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-Programm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 xml:space="preserve"> ist erfolgreich, wenn unsere Lernenden</w:t>
                      </w:r>
                      <w:r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 xml:space="preserve"> …</w:t>
                      </w:r>
                    </w:p>
                    <w:p w14:paraId="0742342B" w14:textId="77777777" w:rsidR="00B57552" w:rsidRPr="001C0B67" w:rsidRDefault="00B57552" w:rsidP="00B57552">
                      <w:pPr>
                        <w:pStyle w:val="Listenabsatz"/>
                        <w:numPr>
                          <w:ilvl w:val="0"/>
                          <w:numId w:val="21"/>
                        </w:numPr>
                        <w:spacing w:after="160" w:line="240" w:lineRule="auto"/>
                        <w:ind w:left="720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sehr gute Teamfähigkeit haben: Konfliktfähigkeit, Feedback geben, lösungsorientiert handeln.</w:t>
                      </w:r>
                    </w:p>
                    <w:p w14:paraId="11D80607" w14:textId="77777777" w:rsidR="00B57552" w:rsidRPr="001C0B67" w:rsidRDefault="00B57552" w:rsidP="00B57552">
                      <w:pPr>
                        <w:pStyle w:val="Listenabsatz"/>
                        <w:numPr>
                          <w:ilvl w:val="0"/>
                          <w:numId w:val="21"/>
                        </w:numPr>
                        <w:spacing w:after="160" w:line="240" w:lineRule="auto"/>
                        <w:ind w:left="720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Verantwortung und Führungsaufgaben übernehmen.</w:t>
                      </w:r>
                    </w:p>
                    <w:p w14:paraId="276BFB0F" w14:textId="77777777" w:rsidR="00B57552" w:rsidRPr="001C0B67" w:rsidRDefault="00B57552" w:rsidP="00B57552">
                      <w:pPr>
                        <w:pStyle w:val="Listenabsatz"/>
                        <w:numPr>
                          <w:ilvl w:val="0"/>
                          <w:numId w:val="21"/>
                        </w:numPr>
                        <w:spacing w:after="160" w:line="240" w:lineRule="auto"/>
                        <w:ind w:left="720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nach ihrer Lehre in unserem Lehrbetrieb bleiben (mindestens 50% aller Lernenden)</w:t>
                      </w:r>
                      <w:r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.</w:t>
                      </w:r>
                    </w:p>
                    <w:p w14:paraId="748B30FC" w14:textId="77777777" w:rsidR="00B57552" w:rsidRPr="001C0B67" w:rsidRDefault="00B57552" w:rsidP="00B57552">
                      <w:pPr>
                        <w:pStyle w:val="Listenabsatz"/>
                        <w:numPr>
                          <w:ilvl w:val="0"/>
                          <w:numId w:val="21"/>
                        </w:numPr>
                        <w:spacing w:after="160" w:line="240" w:lineRule="auto"/>
                        <w:ind w:left="720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in einer unterstützenden Lernumgebung und allgemein in einem positiven Betriebsklima arbeiten können.</w:t>
                      </w:r>
                    </w:p>
                    <w:p w14:paraId="1AE318C7" w14:textId="77777777" w:rsidR="00B57552" w:rsidRPr="001C0B67" w:rsidRDefault="00B57552" w:rsidP="00B57552">
                      <w:pPr>
                        <w:spacing w:line="240" w:lineRule="auto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  <w:u w:val="single"/>
                        </w:rPr>
                        <w:t>Ausblick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: Wir setzen unser Talent-Programm «Teamplayer</w:t>
                      </w:r>
                      <w:r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s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» langfristig um und setzen Talente aus dem aktuellen Durchlauf als Mentorinnen und Mentoren für zukünftige Durchläufe ein.</w:t>
                      </w:r>
                    </w:p>
                    <w:p w14:paraId="153A4D0F" w14:textId="77777777" w:rsidR="00B57552" w:rsidRPr="001C0B67" w:rsidRDefault="00B57552" w:rsidP="00B57552">
                      <w:pPr>
                        <w:spacing w:line="240" w:lineRule="auto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</w:p>
                    <w:p w14:paraId="6D4C8514" w14:textId="49291375" w:rsidR="0048402D" w:rsidRPr="00B57552" w:rsidRDefault="0048402D" w:rsidP="0048402D">
                      <w:pPr>
                        <w:spacing w:line="240" w:lineRule="auto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</w:p>
                  </w:txbxContent>
                </v:textbox>
                <w10:wrap type="square" anchorx="margin"/>
              </v:rect>
            </w:pict>
          </mc:Fallback>
        </mc:AlternateContent>
      </w:r>
      <w:r w:rsidR="00525B3D">
        <w:t>Beispiel</w:t>
      </w:r>
      <w:r w:rsidR="009E6782">
        <w:t xml:space="preserve"> aus </w:t>
      </w:r>
      <w:r>
        <w:t>einem</w:t>
      </w:r>
      <w:r w:rsidR="00C549BE">
        <w:t xml:space="preserve"> Talent-Programm</w:t>
      </w:r>
      <w:r w:rsidR="00525B3D">
        <w:t>:</w:t>
      </w:r>
    </w:p>
    <w:p w14:paraId="2C5E0388" w14:textId="6D5EB7D7" w:rsidR="00207DA0" w:rsidRDefault="00207DA0" w:rsidP="00207DA0">
      <w:pPr>
        <w:pStyle w:val="berschrift3"/>
        <w:rPr>
          <w:b/>
          <w:bCs w:val="0"/>
        </w:rPr>
      </w:pPr>
    </w:p>
    <w:p w14:paraId="412F23AC" w14:textId="77777777" w:rsidR="00093F07" w:rsidRDefault="00093F07" w:rsidP="00207DA0">
      <w:pPr>
        <w:pStyle w:val="berschrift3"/>
        <w:rPr>
          <w:b/>
          <w:bCs w:val="0"/>
        </w:rPr>
        <w:sectPr w:rsidR="00093F07" w:rsidSect="004508B8">
          <w:pgSz w:w="11906" w:h="16838" w:code="9"/>
          <w:pgMar w:top="3062" w:right="936" w:bottom="1701" w:left="2466" w:header="0" w:footer="709" w:gutter="0"/>
          <w:cols w:space="708"/>
          <w:titlePg/>
          <w:docGrid w:linePitch="360"/>
        </w:sectPr>
      </w:pPr>
    </w:p>
    <w:p w14:paraId="09FEC951" w14:textId="17273C88" w:rsidR="006959DA" w:rsidRPr="006959DA" w:rsidRDefault="0048402D" w:rsidP="00C549BE">
      <w:pPr>
        <w:pStyle w:val="berschrift3"/>
        <w:numPr>
          <w:ilvl w:val="0"/>
          <w:numId w:val="26"/>
        </w:numPr>
        <w:rPr>
          <w:b/>
          <w:bCs w:val="0"/>
        </w:rPr>
      </w:pPr>
      <w:r>
        <w:rPr>
          <w:b/>
          <w:bCs w:val="0"/>
        </w:rPr>
        <w:lastRenderedPageBreak/>
        <w:t>Rückmeldungen einholen</w:t>
      </w:r>
    </w:p>
    <w:p w14:paraId="5807BBC8" w14:textId="77777777" w:rsidR="0012783D" w:rsidRDefault="00B57552" w:rsidP="00207DA0">
      <w:pPr>
        <w:tabs>
          <w:tab w:val="left" w:pos="4536"/>
        </w:tabs>
        <w:rPr>
          <w:rFonts w:ascii="Arial" w:hAnsi="Arial" w:cs="Arial"/>
        </w:rPr>
      </w:pPr>
      <w:r>
        <w:rPr>
          <w:rFonts w:ascii="Arial" w:hAnsi="Arial" w:cs="Arial"/>
        </w:rPr>
        <w:t>Gestalten Sie d</w:t>
      </w:r>
      <w:r w:rsidR="0048402D">
        <w:rPr>
          <w:rFonts w:ascii="Arial" w:hAnsi="Arial" w:cs="Arial"/>
        </w:rPr>
        <w:t xml:space="preserve">as Messen der Wirkung mit möglichst wenig Aufwand. Viel wichtiger als eine Wissenschaftlichkeit </w:t>
      </w:r>
      <w:r w:rsidR="0012783D">
        <w:rPr>
          <w:rFonts w:ascii="Arial" w:hAnsi="Arial" w:cs="Arial"/>
        </w:rPr>
        <w:t>sind …</w:t>
      </w:r>
    </w:p>
    <w:p w14:paraId="208DF1E5" w14:textId="77777777" w:rsidR="0012783D" w:rsidRDefault="0048402D" w:rsidP="00FE2E98">
      <w:pPr>
        <w:pStyle w:val="Listenabsatz"/>
        <w:numPr>
          <w:ilvl w:val="0"/>
          <w:numId w:val="28"/>
        </w:numPr>
        <w:tabs>
          <w:tab w:val="left" w:pos="4536"/>
        </w:tabs>
        <w:rPr>
          <w:rFonts w:ascii="Arial" w:hAnsi="Arial" w:cs="Arial"/>
        </w:rPr>
      </w:pPr>
      <w:r w:rsidRPr="0012783D">
        <w:rPr>
          <w:rFonts w:ascii="Arial" w:hAnsi="Arial" w:cs="Arial"/>
        </w:rPr>
        <w:t xml:space="preserve">die Auseinandersetzung der </w:t>
      </w:r>
      <w:r w:rsidR="0012783D" w:rsidRPr="0012783D">
        <w:rPr>
          <w:rFonts w:ascii="Arial" w:hAnsi="Arial" w:cs="Arial"/>
        </w:rPr>
        <w:t>Talente</w:t>
      </w:r>
      <w:r w:rsidRPr="0012783D">
        <w:rPr>
          <w:rFonts w:ascii="Arial" w:hAnsi="Arial" w:cs="Arial"/>
        </w:rPr>
        <w:t xml:space="preserve"> mit ihrer persönlichen Entwicklung und </w:t>
      </w:r>
    </w:p>
    <w:p w14:paraId="170DDDA8" w14:textId="022AF895" w:rsidR="00AD1C11" w:rsidRPr="0012783D" w:rsidRDefault="0048402D" w:rsidP="00FE2E98">
      <w:pPr>
        <w:pStyle w:val="Listenabsatz"/>
        <w:numPr>
          <w:ilvl w:val="0"/>
          <w:numId w:val="28"/>
        </w:numPr>
        <w:tabs>
          <w:tab w:val="left" w:pos="4536"/>
        </w:tabs>
        <w:rPr>
          <w:rFonts w:ascii="Arial" w:hAnsi="Arial" w:cs="Arial"/>
        </w:rPr>
      </w:pPr>
      <w:r w:rsidRPr="0012783D">
        <w:rPr>
          <w:rFonts w:ascii="Arial" w:hAnsi="Arial" w:cs="Arial"/>
        </w:rPr>
        <w:t xml:space="preserve">die Auseinandersetzung der </w:t>
      </w:r>
      <w:r w:rsidR="0012783D" w:rsidRPr="0012783D">
        <w:rPr>
          <w:rFonts w:ascii="Arial" w:hAnsi="Arial" w:cs="Arial"/>
        </w:rPr>
        <w:t>Ausbildungsv</w:t>
      </w:r>
      <w:r w:rsidRPr="0012783D">
        <w:rPr>
          <w:rFonts w:ascii="Arial" w:hAnsi="Arial" w:cs="Arial"/>
        </w:rPr>
        <w:t xml:space="preserve">erantwortlichen mit dem Nutzen </w:t>
      </w:r>
      <w:r w:rsidR="0012783D">
        <w:rPr>
          <w:rFonts w:ascii="Arial" w:hAnsi="Arial" w:cs="Arial"/>
        </w:rPr>
        <w:t xml:space="preserve">der </w:t>
      </w:r>
      <w:r w:rsidR="0012783D" w:rsidRPr="0012783D">
        <w:rPr>
          <w:rFonts w:ascii="Arial" w:hAnsi="Arial" w:cs="Arial"/>
        </w:rPr>
        <w:t xml:space="preserve">Talentförderung oder </w:t>
      </w:r>
      <w:r w:rsidR="0012783D">
        <w:rPr>
          <w:rFonts w:ascii="Arial" w:hAnsi="Arial" w:cs="Arial"/>
        </w:rPr>
        <w:t>des</w:t>
      </w:r>
      <w:r w:rsidR="0012783D" w:rsidRPr="0012783D">
        <w:rPr>
          <w:rFonts w:ascii="Arial" w:hAnsi="Arial" w:cs="Arial"/>
        </w:rPr>
        <w:t xml:space="preserve"> Talent-Programm</w:t>
      </w:r>
      <w:r w:rsidR="0012783D">
        <w:rPr>
          <w:rFonts w:ascii="Arial" w:hAnsi="Arial" w:cs="Arial"/>
        </w:rPr>
        <w:t>s</w:t>
      </w:r>
      <w:r w:rsidRPr="0012783D">
        <w:rPr>
          <w:rFonts w:ascii="Arial" w:hAnsi="Arial" w:cs="Arial"/>
        </w:rPr>
        <w:t xml:space="preserve">. </w:t>
      </w:r>
    </w:p>
    <w:p w14:paraId="0E6C214F" w14:textId="11DF6092" w:rsidR="00764FDE" w:rsidRDefault="00764FDE" w:rsidP="00207DA0">
      <w:pPr>
        <w:tabs>
          <w:tab w:val="left" w:pos="4536"/>
        </w:tabs>
        <w:rPr>
          <w:rFonts w:ascii="Arial" w:hAnsi="Arial" w:cs="Arial"/>
        </w:rPr>
      </w:pPr>
      <w:r>
        <w:rPr>
          <w:rFonts w:ascii="Arial" w:hAnsi="Arial" w:cs="Arial"/>
        </w:rPr>
        <w:t xml:space="preserve">Einfache Quellen für Rückmeldungen sind: </w:t>
      </w:r>
    </w:p>
    <w:p w14:paraId="2E65D589" w14:textId="009C0C7F" w:rsidR="00764FDE" w:rsidRDefault="00764FDE" w:rsidP="00FE2E98">
      <w:pPr>
        <w:pStyle w:val="Listenabsatz"/>
        <w:numPr>
          <w:ilvl w:val="0"/>
          <w:numId w:val="29"/>
        </w:numPr>
        <w:tabs>
          <w:tab w:val="left" w:pos="4536"/>
        </w:tabs>
        <w:rPr>
          <w:rFonts w:ascii="Arial" w:hAnsi="Arial" w:cs="Arial"/>
        </w:rPr>
      </w:pPr>
      <w:r>
        <w:rPr>
          <w:rFonts w:ascii="Arial" w:hAnsi="Arial" w:cs="Arial"/>
        </w:rPr>
        <w:t>Selbst</w:t>
      </w:r>
      <w:r w:rsidR="0012783D">
        <w:rPr>
          <w:rFonts w:ascii="Arial" w:hAnsi="Arial" w:cs="Arial"/>
        </w:rPr>
        <w:t>einschätzung</w:t>
      </w:r>
      <w:r>
        <w:rPr>
          <w:rFonts w:ascii="Arial" w:hAnsi="Arial" w:cs="Arial"/>
        </w:rPr>
        <w:t xml:space="preserve"> der Lernenden</w:t>
      </w:r>
    </w:p>
    <w:p w14:paraId="0B00F3DE" w14:textId="6D06CC3F" w:rsidR="00764FDE" w:rsidRDefault="00764FDE" w:rsidP="00FE2E98">
      <w:pPr>
        <w:pStyle w:val="Listenabsatz"/>
        <w:numPr>
          <w:ilvl w:val="0"/>
          <w:numId w:val="29"/>
        </w:numPr>
        <w:tabs>
          <w:tab w:val="left" w:pos="4536"/>
        </w:tabs>
        <w:rPr>
          <w:rFonts w:ascii="Arial" w:hAnsi="Arial" w:cs="Arial"/>
        </w:rPr>
      </w:pPr>
      <w:r>
        <w:rPr>
          <w:rFonts w:ascii="Arial" w:hAnsi="Arial" w:cs="Arial"/>
        </w:rPr>
        <w:t>Fremd</w:t>
      </w:r>
      <w:r w:rsidR="0012783D">
        <w:rPr>
          <w:rFonts w:ascii="Arial" w:hAnsi="Arial" w:cs="Arial"/>
        </w:rPr>
        <w:t>einschätzung</w:t>
      </w:r>
      <w:r>
        <w:rPr>
          <w:rFonts w:ascii="Arial" w:hAnsi="Arial" w:cs="Arial"/>
        </w:rPr>
        <w:t xml:space="preserve"> durch </w:t>
      </w:r>
      <w:r w:rsidR="0012783D">
        <w:rPr>
          <w:rFonts w:ascii="Arial" w:hAnsi="Arial" w:cs="Arial"/>
        </w:rPr>
        <w:t xml:space="preserve">die </w:t>
      </w:r>
      <w:r>
        <w:rPr>
          <w:rFonts w:ascii="Arial" w:hAnsi="Arial" w:cs="Arial"/>
        </w:rPr>
        <w:t xml:space="preserve">Teammitglieder, </w:t>
      </w:r>
      <w:r w:rsidR="0012783D">
        <w:rPr>
          <w:rFonts w:ascii="Arial" w:hAnsi="Arial" w:cs="Arial"/>
        </w:rPr>
        <w:t xml:space="preserve">die </w:t>
      </w:r>
      <w:r w:rsidR="00C549BE">
        <w:rPr>
          <w:rFonts w:ascii="Arial" w:hAnsi="Arial" w:cs="Arial"/>
        </w:rPr>
        <w:t>Ausbildungsverantwortliche</w:t>
      </w:r>
      <w:r>
        <w:rPr>
          <w:rFonts w:ascii="Arial" w:hAnsi="Arial" w:cs="Arial"/>
        </w:rPr>
        <w:t xml:space="preserve"> und </w:t>
      </w:r>
      <w:r w:rsidR="0012783D">
        <w:rPr>
          <w:rFonts w:ascii="Arial" w:hAnsi="Arial" w:cs="Arial"/>
        </w:rPr>
        <w:t xml:space="preserve">die </w:t>
      </w:r>
      <w:r>
        <w:rPr>
          <w:rFonts w:ascii="Arial" w:hAnsi="Arial" w:cs="Arial"/>
        </w:rPr>
        <w:t>Kund</w:t>
      </w:r>
      <w:r w:rsidR="00C549BE">
        <w:rPr>
          <w:rFonts w:ascii="Arial" w:hAnsi="Arial" w:cs="Arial"/>
        </w:rPr>
        <w:t>schaft</w:t>
      </w:r>
    </w:p>
    <w:p w14:paraId="65748600" w14:textId="3B56CD4D" w:rsidR="00764FDE" w:rsidRPr="00B57552" w:rsidRDefault="0012783D" w:rsidP="00207DA0">
      <w:pPr>
        <w:tabs>
          <w:tab w:val="left" w:pos="4536"/>
        </w:tabs>
        <w:rPr>
          <w:rFonts w:ascii="Arial" w:hAnsi="Arial" w:cs="Arial"/>
        </w:rPr>
      </w:pPr>
      <w:r>
        <w:rPr>
          <w:rFonts w:ascii="Arial" w:hAnsi="Arial" w:cs="Arial"/>
          <w:noProof/>
        </w:rPr>
        <mc:AlternateContent>
          <mc:Choice Requires="wps">
            <w:drawing>
              <wp:anchor distT="0" distB="0" distL="114300" distR="114300" simplePos="0" relativeHeight="251663360" behindDoc="0" locked="0" layoutInCell="1" allowOverlap="1" wp14:anchorId="00DDB041" wp14:editId="5CCD4132">
                <wp:simplePos x="0" y="0"/>
                <wp:positionH relativeFrom="margin">
                  <wp:posOffset>-3810</wp:posOffset>
                </wp:positionH>
                <wp:positionV relativeFrom="paragraph">
                  <wp:posOffset>256963</wp:posOffset>
                </wp:positionV>
                <wp:extent cx="5156200" cy="1993900"/>
                <wp:effectExtent l="12700" t="12700" r="12700" b="12700"/>
                <wp:wrapNone/>
                <wp:docPr id="1217301308" name="Rechteck 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5156200" cy="1993900"/>
                        </a:xfrm>
                        <a:prstGeom prst="rect">
                          <a:avLst/>
                        </a:prstGeom>
                        <a:solidFill>
                          <a:schemeClr val="bg1">
                            <a:lumMod val="85000"/>
                          </a:schemeClr>
                        </a:solidFill>
                        <a:ln>
                          <a:solidFill>
                            <a:schemeClr val="bg1">
                              <a:lumMod val="85000"/>
                            </a:schemeClr>
                          </a:solidFill>
                        </a:ln>
                      </wps:spPr>
                      <wps:style>
                        <a:lnRef idx="2">
                          <a:schemeClr val="accent1">
                            <a:shade val="15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txbx>
                        <w:txbxContent>
                          <w:p w14:paraId="1A2BF0EC" w14:textId="66A5C582" w:rsidR="00B57552" w:rsidRPr="001C0B67" w:rsidRDefault="00B57552" w:rsidP="00B57552">
                            <w:pPr>
                              <w:pStyle w:val="Listenabsatz"/>
                              <w:numPr>
                                <w:ilvl w:val="0"/>
                                <w:numId w:val="23"/>
                              </w:numPr>
                              <w:spacing w:after="160" w:line="276" w:lineRule="auto"/>
                              <w:ind w:left="720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  <w:u w:val="single"/>
                              </w:rPr>
                              <w:t>Selbsteinschätzung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: Die Talente geben an, sich gemäss dem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</w:rPr>
                              <w:t xml:space="preserve"> </w:t>
                            </w:r>
                            <w:hyperlink r:id="rId19" w:tgtFrame="_blank" w:history="1">
                              <w:r w:rsidRPr="001C0B67">
                                <w:rPr>
                                  <w:rStyle w:val="Hyperlink"/>
                                  <w:rFonts w:ascii="Arial" w:hAnsi="Arial" w:cs="Arial"/>
                                  <w:i/>
                                  <w:iCs/>
                                </w:rPr>
                                <w:t>Bewertungsraster</w:t>
                              </w:r>
                            </w:hyperlink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</w:rPr>
                              <w:t xml:space="preserve"> 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in den Bereichen «Methodenkompetenz», «Selbstkompetenz» und «Sozialkompetenz» markant verbessert zu haben.</w:t>
                            </w:r>
                          </w:p>
                          <w:p w14:paraId="22C64D33" w14:textId="77777777" w:rsidR="00B57552" w:rsidRPr="001C0B67" w:rsidRDefault="00B57552" w:rsidP="00B57552">
                            <w:pPr>
                              <w:pStyle w:val="Listenabsatz"/>
                              <w:numPr>
                                <w:ilvl w:val="0"/>
                                <w:numId w:val="23"/>
                              </w:numPr>
                              <w:spacing w:after="160" w:line="276" w:lineRule="auto"/>
                              <w:ind w:left="720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  <w:u w:val="single"/>
                              </w:rPr>
                              <w:t>Fremdeinschätzung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: Die übrigen Teammitglieder finden auch, dass sich die Talente in diesen Kompetenzen markant verbessert haben.</w:t>
                            </w:r>
                          </w:p>
                          <w:p w14:paraId="2C8C7199" w14:textId="77777777" w:rsidR="00B57552" w:rsidRPr="001C0B67" w:rsidRDefault="00B57552" w:rsidP="00B57552">
                            <w:pPr>
                              <w:pStyle w:val="Listenabsatz"/>
                              <w:numPr>
                                <w:ilvl w:val="0"/>
                                <w:numId w:val="23"/>
                              </w:numPr>
                              <w:spacing w:after="160" w:line="276" w:lineRule="auto"/>
                              <w:ind w:left="720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  <w:u w:val="single"/>
                              </w:rPr>
                              <w:t>Kunden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: Wir bekommen sehr positive Rückmeldungen von Kunden zu den Aufträgen unter der Leitung unserer Talente (wir befragen die Kund</w:t>
                            </w:r>
                            <w:r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schaft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 xml:space="preserve"> dazu).</w:t>
                            </w:r>
                          </w:p>
                          <w:p w14:paraId="22EECCC8" w14:textId="77777777" w:rsidR="00B57552" w:rsidRPr="001C0B67" w:rsidRDefault="00B57552" w:rsidP="00B57552">
                            <w:pPr>
                              <w:pStyle w:val="Listenabsatz"/>
                              <w:numPr>
                                <w:ilvl w:val="0"/>
                                <w:numId w:val="23"/>
                              </w:numPr>
                              <w:spacing w:after="160" w:line="276" w:lineRule="auto"/>
                              <w:ind w:left="720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  <w:u w:val="single"/>
                              </w:rPr>
                              <w:t>Betriebsklima</w:t>
                            </w:r>
                            <w:r w:rsidRPr="001C0B67"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  <w:t>: 50% unserer Lernenden finden unseren Lehrbetrieb sehr gut und wollen nach der Lehre hier weiterbeschäftigt bleiben.</w:t>
                            </w:r>
                          </w:p>
                          <w:p w14:paraId="3E32D219" w14:textId="77777777" w:rsidR="00B57552" w:rsidRPr="001C0B67" w:rsidRDefault="00B57552" w:rsidP="00B57552">
                            <w:pPr>
                              <w:spacing w:line="276" w:lineRule="auto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</w:p>
                          <w:p w14:paraId="3EB2E0D3" w14:textId="77777777" w:rsidR="00B57552" w:rsidRPr="001C0B67" w:rsidRDefault="00B57552" w:rsidP="00B57552">
                            <w:pPr>
                              <w:spacing w:line="276" w:lineRule="auto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</w:p>
                          <w:p w14:paraId="6F67CD06" w14:textId="77777777" w:rsidR="00B57552" w:rsidRPr="001C0B67" w:rsidRDefault="00B57552" w:rsidP="00B57552">
                            <w:pPr>
                              <w:spacing w:line="276" w:lineRule="auto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</w:p>
                          <w:p w14:paraId="23693DE1" w14:textId="77777777" w:rsidR="00764FDE" w:rsidRPr="00B57552" w:rsidRDefault="00764FDE" w:rsidP="00207DA0">
                            <w:pPr>
                              <w:spacing w:line="276" w:lineRule="auto"/>
                              <w:rPr>
                                <w:rFonts w:ascii="Arial" w:hAnsi="Arial" w:cs="Arial"/>
                                <w:i/>
                                <w:iCs/>
                                <w:color w:val="000000" w:themeColor="text1"/>
                              </w:rPr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00DDB041" id="_x0000_s1030" style="position:absolute;margin-left:-.3pt;margin-top:20.25pt;width:406pt;height:157pt;z-index:251663360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mvNO4jgIAAOEFAAAOAAAAZHJzL2Uyb0RvYy54bWy0VN9P2zAQfp+0/8Hy+0jTUUarpqgqYprE&#10;AAETz65jN5Ecn2e7Tbq/fmc7TYGxPUzbi+P79d3dF9/NL7pGkZ2wrgZd0PxkRInQHMpabwr67fHq&#10;wzklzjNdMgVaFHQvHL1YvH83b81MjKECVQpLEES7WWsKWnlvZlnmeCUa5k7ACI1GCbZhHkW7yUrL&#10;WkRvVDYejc6yFmxpLHDhHGovk5EuIr6UgvtbKZ3wRBUUa/PxtPFchzNbzNlsY5mpat6Xwf6iiobV&#10;GpMOUJfMM7K19S9QTc0tOJD+hEOTgZQ1F7EH7CYfvermoWJGxF6QHGcGmty/g+U3uwdzZ5GG1riZ&#10;w2voopO2CV+sj3SRrP1Alug84aic5JMz/AOUcLTl0+nHKQqIkx3DjXX+s4CGhEtBLf6NSBLbXTuf&#10;XA8uIZsDVZdXtVJRCC9ArJQlO4b/br3JY6jaNl+hTLrzyWhIGR9McI8FvEBS+r+BY68BPTtyF29+&#10;r0TIqfS9kKQuka1xrH6oMjXAOBfap8ZcxUqR1Plv+4qAAVkiSwN2D/CSsAN2orn3D6EiTsUQPPpT&#10;YSl4iIiZQfshuKk12LcAFHbVZ07+B5ISNYEl36075CZQg55Bs4Zyf2eJhTSlzvCrGh/ONXP+jlkc&#10;S3xsuGr8LR5SQVtQ6G+UVGB/vKUP/jgtaKWkxTEvqPu+ZVZQor5onKNpfnoa9kIUTiefxijY55b1&#10;c4veNivA15jjUjM8XoO/V4ertNA84UZahqxoYppj7oJybw/Cyqf1gzuNi+UyuuEuMMxf6wfDA3jg&#10;OQzGY/fErOmnx+Pg3cBhJbDZqyFKviFSw3LrQdZxwo689n8A90gckX7nhUX1XI5ex828+AkAAP//&#10;AwBQSwMEFAAGAAgAAAAhAFsJPnrfAAAACAEAAA8AAABkcnMvZG93bnJldi54bWxMj8FOwzAQRO9I&#10;/IO1SNxaOzRpojSbCoEqcUNtA1zd2E1C43UUu234e8ypHEczmnlTrCfTs4seXWcJIZoLYJpqqzpq&#10;EKr9ZpYBc16Skr0ljfCjHazL+7tC5speaasvO9+wUEIulwit90POuatbbaSb20FT8I52NNIHOTZc&#10;jfIayk3Pn4RYciM7CgutHPRLq+vT7mwQ9um2+spOr4v39NN03+nbRyaqDeLjw/S8Aub15G9h+MMP&#10;6FAGpoM9k3KsR5gtQxAhFgmwYGdRFAM7ICySOAFeFvz/gfIXAAD//wMAUEsBAi0AFAAGAAgAAAAh&#10;ALaDOJL+AAAA4QEAABMAAAAAAAAAAAAAAAAAAAAAAFtDb250ZW50X1R5cGVzXS54bWxQSwECLQAU&#10;AAYACAAAACEAOP0h/9YAAACUAQAACwAAAAAAAAAAAAAAAAAvAQAAX3JlbHMvLnJlbHNQSwECLQAU&#10;AAYACAAAACEAJrzTuI4CAADhBQAADgAAAAAAAAAAAAAAAAAuAgAAZHJzL2Uyb0RvYy54bWxQSwEC&#10;LQAUAAYACAAAACEAWwk+et8AAAAIAQAADwAAAAAAAAAAAAAAAADoBAAAZHJzL2Rvd25yZXYueG1s&#10;UEsFBgAAAAAEAAQA8wAAAPQFAAAAAA==&#10;" fillcolor="#d8d8d8 [2732]" strokecolor="#d8d8d8 [2732]" strokeweight="2pt">
                <v:textbox>
                  <w:txbxContent>
                    <w:p w14:paraId="1A2BF0EC" w14:textId="66A5C582" w:rsidR="00B57552" w:rsidRPr="001C0B67" w:rsidRDefault="00B57552" w:rsidP="00B57552">
                      <w:pPr>
                        <w:pStyle w:val="Listenabsatz"/>
                        <w:numPr>
                          <w:ilvl w:val="0"/>
                          <w:numId w:val="23"/>
                        </w:numPr>
                        <w:spacing w:after="160" w:line="276" w:lineRule="auto"/>
                        <w:ind w:left="720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  <w:u w:val="single"/>
                        </w:rPr>
                        <w:t>Selbsteinschätzung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: Die Talente geben an, sich gemäss dem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</w:rPr>
                        <w:t xml:space="preserve"> </w:t>
                      </w:r>
                      <w:hyperlink r:id="rId20" w:tgtFrame="_blank" w:history="1">
                        <w:r w:rsidRPr="001C0B67">
                          <w:rPr>
                            <w:rStyle w:val="Hyperlink"/>
                            <w:rFonts w:ascii="Arial" w:hAnsi="Arial" w:cs="Arial"/>
                            <w:i/>
                            <w:iCs/>
                          </w:rPr>
                          <w:t>Bewertungsraster</w:t>
                        </w:r>
                      </w:hyperlink>
                      <w:r w:rsidRPr="001C0B67">
                        <w:rPr>
                          <w:rFonts w:ascii="Arial" w:hAnsi="Arial" w:cs="Arial"/>
                          <w:i/>
                          <w:iCs/>
                        </w:rPr>
                        <w:t xml:space="preserve"> 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in den Bereichen «Methodenkompetenz», «Selbstkompetenz» und «Sozialkompetenz» markant verbessert zu haben.</w:t>
                      </w:r>
                    </w:p>
                    <w:p w14:paraId="22C64D33" w14:textId="77777777" w:rsidR="00B57552" w:rsidRPr="001C0B67" w:rsidRDefault="00B57552" w:rsidP="00B57552">
                      <w:pPr>
                        <w:pStyle w:val="Listenabsatz"/>
                        <w:numPr>
                          <w:ilvl w:val="0"/>
                          <w:numId w:val="23"/>
                        </w:numPr>
                        <w:spacing w:after="160" w:line="276" w:lineRule="auto"/>
                        <w:ind w:left="720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  <w:u w:val="single"/>
                        </w:rPr>
                        <w:t>Fremdeinschätzung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: Die übrigen Teammitglieder finden auch, dass sich die Talente in diesen Kompetenzen markant verbessert haben.</w:t>
                      </w:r>
                    </w:p>
                    <w:p w14:paraId="2C8C7199" w14:textId="77777777" w:rsidR="00B57552" w:rsidRPr="001C0B67" w:rsidRDefault="00B57552" w:rsidP="00B57552">
                      <w:pPr>
                        <w:pStyle w:val="Listenabsatz"/>
                        <w:numPr>
                          <w:ilvl w:val="0"/>
                          <w:numId w:val="23"/>
                        </w:numPr>
                        <w:spacing w:after="160" w:line="276" w:lineRule="auto"/>
                        <w:ind w:left="720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  <w:u w:val="single"/>
                        </w:rPr>
                        <w:t>Kunden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: Wir bekommen sehr positive Rückmeldungen von Kunden zu den Aufträgen unter der Leitung unserer Talente (wir befragen die Kund</w:t>
                      </w:r>
                      <w:r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schaft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 xml:space="preserve"> dazu).</w:t>
                      </w:r>
                    </w:p>
                    <w:p w14:paraId="22EECCC8" w14:textId="77777777" w:rsidR="00B57552" w:rsidRPr="001C0B67" w:rsidRDefault="00B57552" w:rsidP="00B57552">
                      <w:pPr>
                        <w:pStyle w:val="Listenabsatz"/>
                        <w:numPr>
                          <w:ilvl w:val="0"/>
                          <w:numId w:val="23"/>
                        </w:numPr>
                        <w:spacing w:after="160" w:line="276" w:lineRule="auto"/>
                        <w:ind w:left="720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  <w:u w:val="single"/>
                        </w:rPr>
                        <w:t>Betriebsklima</w:t>
                      </w:r>
                      <w:r w:rsidRPr="001C0B67"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  <w:t>: 50% unserer Lernenden finden unseren Lehrbetrieb sehr gut und wollen nach der Lehre hier weiterbeschäftigt bleiben.</w:t>
                      </w:r>
                    </w:p>
                    <w:p w14:paraId="3E32D219" w14:textId="77777777" w:rsidR="00B57552" w:rsidRPr="001C0B67" w:rsidRDefault="00B57552" w:rsidP="00B57552">
                      <w:pPr>
                        <w:spacing w:line="276" w:lineRule="auto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</w:p>
                    <w:p w14:paraId="3EB2E0D3" w14:textId="77777777" w:rsidR="00B57552" w:rsidRPr="001C0B67" w:rsidRDefault="00B57552" w:rsidP="00B57552">
                      <w:pPr>
                        <w:spacing w:line="276" w:lineRule="auto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</w:p>
                    <w:p w14:paraId="6F67CD06" w14:textId="77777777" w:rsidR="00B57552" w:rsidRPr="001C0B67" w:rsidRDefault="00B57552" w:rsidP="00B57552">
                      <w:pPr>
                        <w:spacing w:line="276" w:lineRule="auto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</w:p>
                    <w:p w14:paraId="23693DE1" w14:textId="77777777" w:rsidR="00764FDE" w:rsidRPr="00B57552" w:rsidRDefault="00764FDE" w:rsidP="00207DA0">
                      <w:pPr>
                        <w:spacing w:line="276" w:lineRule="auto"/>
                        <w:rPr>
                          <w:rFonts w:ascii="Arial" w:hAnsi="Arial" w:cs="Arial"/>
                          <w:i/>
                          <w:iCs/>
                          <w:color w:val="000000" w:themeColor="text1"/>
                        </w:rPr>
                      </w:pPr>
                    </w:p>
                  </w:txbxContent>
                </v:textbox>
                <w10:wrap anchorx="margin"/>
              </v:rect>
            </w:pict>
          </mc:Fallback>
        </mc:AlternateContent>
      </w:r>
      <w:r w:rsidR="00B57552" w:rsidRPr="00B57552">
        <w:rPr>
          <w:rFonts w:ascii="Arial" w:hAnsi="Arial" w:cs="Arial"/>
        </w:rPr>
        <w:t>Beispiel aus einem Talent-Programm</w:t>
      </w:r>
      <w:r w:rsidR="00764FDE" w:rsidRPr="00B57552">
        <w:rPr>
          <w:rFonts w:ascii="Arial" w:hAnsi="Arial" w:cs="Arial"/>
        </w:rPr>
        <w:t>:</w:t>
      </w:r>
    </w:p>
    <w:p w14:paraId="42458A76" w14:textId="35F60CD3" w:rsidR="00764FDE" w:rsidRDefault="00764FDE" w:rsidP="00207DA0">
      <w:pPr>
        <w:rPr>
          <w:rFonts w:ascii="Arial" w:hAnsi="Arial" w:cs="Arial"/>
        </w:rPr>
      </w:pPr>
    </w:p>
    <w:p w14:paraId="5BB260C5" w14:textId="77777777" w:rsidR="00764FDE" w:rsidRDefault="00764FDE" w:rsidP="00207DA0">
      <w:pPr>
        <w:tabs>
          <w:tab w:val="left" w:pos="4536"/>
        </w:tabs>
        <w:rPr>
          <w:rFonts w:ascii="Arial" w:hAnsi="Arial" w:cs="Arial"/>
        </w:rPr>
      </w:pPr>
    </w:p>
    <w:p w14:paraId="3B80CE36" w14:textId="77777777" w:rsidR="00764FDE" w:rsidRPr="00764FDE" w:rsidRDefault="00764FDE" w:rsidP="00207DA0">
      <w:pPr>
        <w:tabs>
          <w:tab w:val="left" w:pos="4536"/>
        </w:tabs>
        <w:rPr>
          <w:rFonts w:ascii="Arial" w:hAnsi="Arial" w:cs="Arial"/>
        </w:rPr>
      </w:pPr>
    </w:p>
    <w:p w14:paraId="5106E3EE" w14:textId="77777777" w:rsidR="00207DA0" w:rsidRPr="00764FDE" w:rsidRDefault="00207DA0">
      <w:pPr>
        <w:tabs>
          <w:tab w:val="left" w:pos="4536"/>
        </w:tabs>
        <w:rPr>
          <w:rFonts w:ascii="Arial" w:hAnsi="Arial" w:cs="Arial"/>
        </w:rPr>
      </w:pPr>
    </w:p>
    <w:sectPr w:rsidR="00207DA0" w:rsidRPr="00764FDE" w:rsidSect="004508B8">
      <w:pgSz w:w="11906" w:h="16838" w:code="9"/>
      <w:pgMar w:top="3062" w:right="936" w:bottom="1701" w:left="2466" w:header="0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AF01843" w14:textId="77777777" w:rsidR="00C7365C" w:rsidRDefault="00C7365C" w:rsidP="005F4621">
      <w:pPr>
        <w:spacing w:after="0"/>
      </w:pPr>
      <w:r>
        <w:separator/>
      </w:r>
    </w:p>
  </w:endnote>
  <w:endnote w:type="continuationSeparator" w:id="0">
    <w:p w14:paraId="68F01CF3" w14:textId="77777777" w:rsidR="00C7365C" w:rsidRDefault="00C7365C" w:rsidP="005F4621">
      <w:pPr>
        <w:spacing w:after="0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 Black">
    <w:panose1 w:val="020B0A04020102020204"/>
    <w:charset w:val="00"/>
    <w:family w:val="swiss"/>
    <w:pitch w:val="variable"/>
    <w:sig w:usb0="A00002AF" w:usb1="400078FB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Catamaran">
    <w:altName w:val="Vijaya"/>
    <w:charset w:val="00"/>
    <w:family w:val="auto"/>
    <w:pitch w:val="variable"/>
    <w:sig w:usb0="00100007" w:usb1="00000000" w:usb2="00000000" w:usb3="00000000" w:csb0="00000093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CustomElements.Footer.Line"/>
      <w:id w:val="1140695013"/>
      <w:dataBinding w:xpath="//Text[@id='CustomElements.Footer.Line']" w:storeItemID="{848DE902-1F7F-473A-925E-B7565878578A}"/>
      <w:text w:multiLine="1"/>
    </w:sdtPr>
    <w:sdtEndPr/>
    <w:sdtContent>
      <w:p w14:paraId="0D4585EF" w14:textId="77777777" w:rsidR="0090208B" w:rsidRPr="00A60DF9" w:rsidRDefault="0090208B" w:rsidP="00A60DF9">
        <w:pPr>
          <w:pStyle w:val="Fuzeile"/>
        </w:pPr>
        <w:r>
          <w:t xml:space="preserve"> </w:t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53B1D10" w14:textId="77777777" w:rsidR="00C7365C" w:rsidRDefault="00C7365C" w:rsidP="005F4621">
      <w:pPr>
        <w:spacing w:after="0"/>
      </w:pPr>
      <w:r>
        <w:separator/>
      </w:r>
    </w:p>
  </w:footnote>
  <w:footnote w:type="continuationSeparator" w:id="0">
    <w:p w14:paraId="302E01C8" w14:textId="77777777" w:rsidR="00C7365C" w:rsidRDefault="00C7365C" w:rsidP="005F4621">
      <w:pPr>
        <w:spacing w:after="0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F3D5AC0" w14:textId="77777777" w:rsidR="0090208B" w:rsidRPr="009F1FBA" w:rsidRDefault="0090208B" w:rsidP="009F1FBA">
    <w:pPr>
      <w:pStyle w:val="Kopfzeile"/>
    </w:pPr>
    <w:r>
      <w:rPr>
        <w:noProof/>
        <w:lang w:eastAsia="de-CH"/>
      </w:rPr>
      <mc:AlternateContent>
        <mc:Choice Requires="wps">
          <w:drawing>
            <wp:anchor distT="0" distB="0" distL="114300" distR="114300" simplePos="0" relativeHeight="251682816" behindDoc="0" locked="1" layoutInCell="1" allowOverlap="1" wp14:anchorId="4E400A53" wp14:editId="09D8F031">
              <wp:simplePos x="0" y="0"/>
              <wp:positionH relativeFrom="page">
                <wp:align>right</wp:align>
              </wp:positionH>
              <wp:positionV relativeFrom="page">
                <wp:posOffset>702310</wp:posOffset>
              </wp:positionV>
              <wp:extent cx="2664000" cy="288000"/>
              <wp:effectExtent l="0" t="0" r="0" b="0"/>
              <wp:wrapNone/>
              <wp:docPr id="21" name="Text Box 689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664000" cy="288000"/>
                      </a:xfrm>
                      <a:prstGeom prst="rect">
                        <a:avLst/>
                      </a:prstGeom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14:paraId="31FCBEF0" w14:textId="77777777" w:rsidR="0090208B" w:rsidRDefault="0090208B" w:rsidP="009F1FBA">
                          <w:pPr>
                            <w:pStyle w:val="Neutral"/>
                          </w:pPr>
                          <w:r>
                            <w:rPr>
                              <w:noProof/>
                            </w:rPr>
                            <w:drawing>
                              <wp:inline distT="0" distB="0" distL="0" distR="0" wp14:anchorId="22E3A504" wp14:editId="123E3D1C">
                                <wp:extent cx="216427" cy="216427"/>
                                <wp:effectExtent l="0" t="0" r="0" b="0"/>
                                <wp:docPr id="22" name="ooImg_1959243445"/>
                                <wp:cNvGraphicFramePr>
                                  <a:graphicFrameLocks xmlns:a="http://schemas.openxmlformats.org/drawingml/2006/main" noChangeAspect="1"/>
                                </wp:cNvGraphicFramePr>
                                <a:graphic xmlns:a="http://schemas.openxmlformats.org/drawingml/2006/main">
                                  <a:graphicData uri="http://schemas.openxmlformats.org/drawingml/2006/picture">
                                    <pic:pic xmlns:pic="http://schemas.openxmlformats.org/drawingml/2006/picture">
                                      <pic:nvPicPr>
                                        <pic:cNvPr id="1657541574" name="ooImg_1959243445"/>
                                        <pic:cNvPicPr/>
                                      </pic:nvPicPr>
                                      <pic:blipFill>
                                        <a:blip r:embed="rId1">
                                          <a:extLst>
                                            <a:ext uri="{28A0092B-C50C-407E-A947-70E740481C1C}">
                                              <a14:useLocalDpi xmlns:a14="http://schemas.microsoft.com/office/drawing/2010/main" val="0"/>
                                            </a:ext>
                                          </a:extLst>
                                        </a:blip>
                                        <a:stretch>
                                          <a:fillRect/>
                                        </a:stretch>
                                      </pic:blipFill>
                                      <pic:spPr>
                                        <a:xfrm>
                                          <a:off x="0" y="0"/>
                                          <a:ext cx="216427" cy="216427"/>
                                        </a:xfrm>
                                        <a:prstGeom prst="rect">
                                          <a:avLst/>
                                        </a:prstGeom>
                                      </pic:spPr>
                                    </pic:pic>
                                  </a:graphicData>
                                </a:graphic>
                              </wp:inline>
                            </w:drawing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type w14:anchorId="4E400A53" id="_x0000_t202" coordsize="21600,21600" o:spt="202" path="m,l,21600r21600,l21600,xe">
              <v:stroke joinstyle="miter"/>
              <v:path gradientshapeok="t" o:connecttype="rect"/>
            </v:shapetype>
            <v:shape id="Text Box 689" o:spid="_x0000_s1031" type="#_x0000_t202" style="position:absolute;margin-left:158.55pt;margin-top:55.3pt;width:209.75pt;height:22.7pt;z-index:251682816;visibility:visible;mso-wrap-style:square;mso-width-percent:0;mso-height-percent:0;mso-wrap-distance-left:9pt;mso-wrap-distance-top:0;mso-wrap-distance-right:9pt;mso-wrap-distance-bottom:0;mso-position-horizontal:right;mso-position-horizontal-relative:page;mso-position-vertical:absolute;mso-position-vertical-relative:page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a292kzwEAAIYDAAAOAAAAZHJzL2Uyb0RvYy54bWysU9tu2zAMfR+wfxD0vtgJhiAw4hRdiw4D&#10;ugvQ7QNkWbKN2aJGKrGzrx8lx+mwvRV9IY5F6fDwkN7fTEMvTgapA1fK9SqXwjgNdeeaUv74/vBu&#10;JwUF5WrVgzOlPBuSN4e3b/ajL8wGWuhrg4JJHBWjL2Ubgi+yjHRrBkUr8MZx0gIOKvAnNlmNamT2&#10;oc82eb7NRsDaI2hDxKf3c1IeEr+1Roev1pIJoi8lawspYopVjNlhr4oGlW87fZGhXqBiUJ3joleq&#10;exWUOGL3H9XQaQQCG1Yahgys7bRJPXA36/yfbp5a5U3qhc0hf7WJXo9Wfzk9+W8owvQBJh5gaoL8&#10;I+ifJBzctco15hYRxtaomguvo2XZ6Km4PI1WU0GRpBo/Q81DVscAiWiyOERXuE/B7DyA89V0MwWh&#10;+XCz3b7Pc05pzm12u4hjCVUsrz1S+GhgEBGUEnmoiV2dHinMV5crsVjvYnTw0PX9nI0nSXJUOesN&#10;UzVxMkqvoD6zeIR5OXiZGbSAv6UYeTFKSb+OCo0U/SfHBsQtWgAuoFqAcpqfljJIMcO7MG/b0WPX&#10;tMw8W+zglk2yXdL/rOKik4edHLgsZtymv7/Treff5/AHAAD//wMAUEsDBBQABgAIAAAAIQDbBqKo&#10;3QAAAAgBAAAPAAAAZHJzL2Rvd25yZXYueG1sTI/BTsMwEETvSP0Haytxo3YQjWiIU1UITkiINBw4&#10;Osk2sRqvQ+y24e9ZTvS4M6PZN/l2doM44xSsJw3JSoFAanxrqdPwWb3ePYII0VBrBk+o4QcDbIvF&#10;TW6y1l+oxPM+doJLKGRGQx/jmEkZmh6dCSs/IrF38JMzkc+pk+1kLlzuBnmvVCqdscQfejPic4/N&#10;cX9yGnZfVL7Y7/f6ozyUtqo2it7So9a3y3n3BCLiHP/D8IfP6FAwU+1P1AYxaOAhkdVEpSDYfkg2&#10;axA1K+tUgSxyeT2g+AUAAP//AwBQSwECLQAUAAYACAAAACEAtoM4kv4AAADhAQAAEwAAAAAAAAAA&#10;AAAAAAAAAAAAW0NvbnRlbnRfVHlwZXNdLnhtbFBLAQItABQABgAIAAAAIQA4/SH/1gAAAJQBAAAL&#10;AAAAAAAAAAAAAAAAAC8BAABfcmVscy8ucmVsc1BLAQItABQABgAIAAAAIQAa292kzwEAAIYDAAAO&#10;AAAAAAAAAAAAAAAAAC4CAABkcnMvZTJvRG9jLnhtbFBLAQItABQABgAIAAAAIQDbBqKo3QAAAAgB&#10;AAAPAAAAAAAAAAAAAAAAACkEAABkcnMvZG93bnJldi54bWxQSwUGAAAAAAQABADzAAAAMwUAAAAA&#10;" filled="f" stroked="f">
              <v:textbox inset="0,0,0,0">
                <w:txbxContent>
                  <w:p w14:paraId="31FCBEF0" w14:textId="77777777" w:rsidR="0090208B" w:rsidRDefault="0090208B" w:rsidP="009F1FBA">
                    <w:pPr>
                      <w:pStyle w:val="Neutral"/>
                    </w:pPr>
                    <w:r>
                      <w:rPr>
                        <w:noProof/>
                      </w:rPr>
                      <w:drawing>
                        <wp:inline distT="0" distB="0" distL="0" distR="0" wp14:anchorId="22E3A504" wp14:editId="123E3D1C">
                          <wp:extent cx="216427" cy="216427"/>
                          <wp:effectExtent l="0" t="0" r="0" b="0"/>
                          <wp:docPr id="22" name="ooImg_1959243445"/>
                          <wp:cNvGraphicFramePr>
                            <a:graphicFrameLocks xmlns:a="http://schemas.openxmlformats.org/drawingml/2006/main" noChangeAspect="1"/>
                          </wp:cNvGraphicFramePr>
                          <a:graphic xmlns:a="http://schemas.openxmlformats.org/drawingml/2006/main">
                            <a:graphicData uri="http://schemas.openxmlformats.org/drawingml/2006/picture">
                              <pic:pic xmlns:pic="http://schemas.openxmlformats.org/drawingml/2006/picture">
                                <pic:nvPicPr>
                                  <pic:cNvPr id="1657541574" name="ooImg_1959243445"/>
                                  <pic:cNvPicPr/>
                                </pic:nvPicPr>
                                <pic:blipFill>
                                  <a:blip r:embed="rId1">
                                    <a:extLst>
                                      <a:ext uri="{28A0092B-C50C-407E-A947-70E740481C1C}">
                                        <a14:useLocalDpi xmlns:a14="http://schemas.microsoft.com/office/drawing/2010/main" val="0"/>
                                      </a:ext>
                                    </a:extLst>
                                  </a:blip>
                                  <a:stretch>
                                    <a:fillRect/>
                                  </a:stretch>
                                </pic:blipFill>
                                <pic:spPr>
                                  <a:xfrm>
                                    <a:off x="0" y="0"/>
                                    <a:ext cx="216427" cy="216427"/>
                                  </a:xfrm>
                                  <a:prstGeom prst="rect">
                                    <a:avLst/>
                                  </a:prstGeom>
                                </pic:spPr>
                              </pic:pic>
                            </a:graphicData>
                          </a:graphic>
                        </wp:inline>
                      </w:drawing>
                    </w:r>
                  </w:p>
                </w:txbxContent>
              </v:textbox>
              <w10:wrap anchorx="page" anchory="page"/>
              <w10:anchorlock/>
            </v:shape>
          </w:pict>
        </mc:Fallback>
      </mc:AlternateContent>
    </w:r>
    <w:r>
      <w:rPr>
        <w:noProof/>
        <w:lang w:eastAsia="de-CH"/>
      </w:rPr>
      <mc:AlternateContent>
        <mc:Choice Requires="wps">
          <w:drawing>
            <wp:anchor distT="0" distB="0" distL="114300" distR="114300" simplePos="0" relativeHeight="251683840" behindDoc="0" locked="1" layoutInCell="1" allowOverlap="1" wp14:anchorId="628339B4" wp14:editId="5F49872E">
              <wp:simplePos x="0" y="0"/>
              <wp:positionH relativeFrom="page">
                <wp:align>right</wp:align>
              </wp:positionH>
              <wp:positionV relativeFrom="page">
                <wp:posOffset>0</wp:posOffset>
              </wp:positionV>
              <wp:extent cx="2347200" cy="1656000"/>
              <wp:effectExtent l="0" t="0" r="15240" b="1905"/>
              <wp:wrapSquare wrapText="bothSides"/>
              <wp:docPr id="24" name="Text Box 690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347200" cy="1656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tbl>
                          <w:tblPr>
                            <w:tblW w:w="0" w:type="auto"/>
                            <w:tblInd w:w="5" w:type="dxa"/>
                            <w:tblCellMar>
                              <w:left w:w="0" w:type="dxa"/>
                              <w:right w:w="0" w:type="dxa"/>
                            </w:tblCellMar>
                            <w:tblLook w:val="04A0" w:firstRow="1" w:lastRow="0" w:firstColumn="1" w:lastColumn="0" w:noHBand="0" w:noVBand="1"/>
                          </w:tblPr>
                          <w:tblGrid>
                            <w:gridCol w:w="3043"/>
                          </w:tblGrid>
                          <w:tr w:rsidR="009F1FBA" w14:paraId="11ACB2D5" w14:textId="77777777">
                            <w:trPr>
                              <w:trHeight w:val="2551"/>
                            </w:trPr>
                            <w:tc>
                              <w:tcPr>
                                <w:tcW w:w="3043" w:type="dxa"/>
                                <w:vAlign w:val="center"/>
                                <w:hideMark/>
                              </w:tcPr>
                              <w:sdt>
                                <w:sdtPr>
                                  <w:alias w:val="CustomElements.Header.TextFolgeseiten"/>
                                  <w:id w:val="1758841684"/>
                                  <w:dataBinding w:xpath="//Text[@id='CustomElements.Header.TextFolgeseiten']" w:storeItemID="{848DE902-1F7F-473A-925E-B7565878578A}"/>
                                  <w:text w:multiLine="1"/>
                                </w:sdtPr>
                                <w:sdtEndPr/>
                                <w:sdtContent>
                                  <w:p w14:paraId="51A71A52" w14:textId="77777777" w:rsidR="0090208B" w:rsidRDefault="000B6839">
                                    <w:pPr>
                                      <w:pStyle w:val="BriefKopf"/>
                                    </w:pPr>
                                    <w:r>
                                      <w:t>Bildungsdirektion</w:t>
                                    </w:r>
                                  </w:p>
                                </w:sdtContent>
                              </w:sdt>
                              <w:sdt>
                                <w:sdtPr>
                                  <w:alias w:val="NumPages"/>
                                  <w:tag w:val="1785426152"/>
                                  <w:id w:val="-1342160327"/>
                                </w:sdtPr>
                                <w:sdtEndPr/>
                                <w:sdtContent>
                                  <w:p w14:paraId="12A9A85D" w14:textId="77777777" w:rsidR="0090208B" w:rsidRDefault="0090208B" w:rsidP="000F3ABA">
                                    <w:pPr>
                                      <w:pStyle w:val="BriefKopf"/>
                                    </w:pPr>
                                    <w:r>
                                      <w:fldChar w:fldCharType="begin"/>
                                    </w:r>
                                    <w:r>
                                      <w:instrText xml:space="preserve"> PAGE   \* MERGEFORMAT </w:instrText>
                                    </w:r>
                                    <w:r>
                                      <w:fldChar w:fldCharType="separate"/>
                                    </w:r>
                                    <w:r>
                                      <w:rPr>
                                        <w:noProof/>
                                      </w:rPr>
                                      <w:t>1</w:t>
                                    </w:r>
                                    <w:r>
                                      <w:rPr>
                                        <w:noProof/>
                                      </w:rPr>
                                      <w:fldChar w:fldCharType="end"/>
                                    </w:r>
                                    <w:r>
                                      <w:t>/</w:t>
                                    </w:r>
                                    <w:fldSimple w:instr=" NUMPAGES   \* MERGEFORMAT ">
                                      <w:r>
                                        <w:rPr>
                                          <w:noProof/>
                                        </w:rPr>
                                        <w:t>1</w:t>
                                      </w:r>
                                    </w:fldSimple>
                                  </w:p>
                                </w:sdtContent>
                              </w:sdt>
                            </w:tc>
                          </w:tr>
                        </w:tbl>
                        <w:p w14:paraId="29554DF4" w14:textId="77777777" w:rsidR="0090208B" w:rsidRDefault="0090208B" w:rsidP="009F1FBA">
                          <w:pPr>
                            <w:spacing w:after="0"/>
                            <w:rPr>
                              <w:sz w:val="2"/>
                              <w:szCs w:val="2"/>
                            </w:rPr>
                          </w:pP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628339B4" id="Text Box 690" o:spid="_x0000_s1032" type="#_x0000_t202" style="position:absolute;margin-left:133.6pt;margin-top:0;width:184.8pt;height:130.4pt;z-index:251683840;visibility:visible;mso-wrap-style:square;mso-width-percent:0;mso-height-percent:0;mso-wrap-distance-left:9pt;mso-wrap-distance-top:0;mso-wrap-distance-right:9pt;mso-wrap-distance-bottom:0;mso-position-horizontal:right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dShy41wEAAJkDAAAOAAAAZHJzL2Uyb0RvYy54bWysU9uO0zAQfUfiHyy/07QFCoqarpZdLUJa&#10;WKSFD3AcJ7FIPGbGbVK+nrGTdLm8IV6s8dg+c86Z8f5q7DtxMkgWXCE3q7UUxmmorGsK+fXL3Yu3&#10;UlBQrlIdOFPIsyF5dXj+bD/43Gyhha4yKBjEUT74QrYh+DzLSLemV7QCbxwf1oC9CrzFJqtQDYze&#10;d9l2vd5lA2DlEbQh4uztdCgPCb+ujQ4PdU0miK6QzC2kFdNaxjU77FXeoPKt1TMN9Q8semUdF71A&#10;3aqgxBHtX1C91QgEdVhp6DOoa6tN0sBqNus/1Dy2ypukhc0hf7GJ/h+s/nR69J9RhPEdjNzAJIL8&#10;PehvJBzctMo15hoRhtaoigtvomXZ4Cmfn0arKacIUg4foeImq2OABDTW2EdXWKdgdG7A+WK6GYPQ&#10;nNy+fPWGOymF5rPN7vVuzZtYQ+XLc48U3hvoRQwKidzVBK9O9xSmq8uVWM3Bne261NnO/ZZgzJhJ&#10;9CPjiXsYy1HYatYW1ZRQnVkPwjQvPN8ctIA/pBh4VgpJ348KjRTdB8eexMFaAlyCcgmU0/y0kEGK&#10;KbwJ0wAePdqmZeTJdQfX7Fttk6InFjNd7n/yZJ7VOGC/7tOtpx91+AkAAP//AwBQSwMEFAAGAAgA&#10;AAAhAJbrooncAAAABQEAAA8AAABkcnMvZG93bnJldi54bWxMj8FqwzAQRO+B/oPYQm+J1BRE4loO&#10;obSnQqnjHHKUrY0tYq1cS0ncv6/aS3NZGGaYeZtvJtezC47BelLwuBDAkBpvLLUK9tXbfAUsRE1G&#10;955QwTcG2BR3s1xnxl+pxMsutiyVUMi0gi7GIeM8NB06HRZ+QEre0Y9OxyTHlptRX1O56/lSCMmd&#10;tpQWOj3gS4fNaXd2CrYHKl/t10f9WR5LW1VrQe/ypNTD/bR9BhZxiv9h+MVP6FAkptqfyQTWK0iP&#10;xL+bvCe5lsBqBUspVsCLnN/SFz8AAAD//wMAUEsBAi0AFAAGAAgAAAAhALaDOJL+AAAA4QEAABMA&#10;AAAAAAAAAAAAAAAAAAAAAFtDb250ZW50X1R5cGVzXS54bWxQSwECLQAUAAYACAAAACEAOP0h/9YA&#10;AACUAQAACwAAAAAAAAAAAAAAAAAvAQAAX3JlbHMvLnJlbHNQSwECLQAUAAYACAAAACEA3UocuNcB&#10;AACZAwAADgAAAAAAAAAAAAAAAAAuAgAAZHJzL2Uyb0RvYy54bWxQSwECLQAUAAYACAAAACEAluui&#10;idwAAAAFAQAADwAAAAAAAAAAAAAAAAAxBAAAZHJzL2Rvd25yZXYueG1sUEsFBgAAAAAEAAQA8wAA&#10;ADoFAAAAAA==&#10;" filled="f" stroked="f">
              <v:textbox inset="0,0,0,0">
                <w:txbxContent>
                  <w:tbl>
                    <w:tblPr>
                      <w:tblW w:w="0" w:type="auto"/>
                      <w:tblInd w:w="5" w:type="dxa"/>
                      <w:tblCellMar>
                        <w:left w:w="0" w:type="dxa"/>
                        <w:right w:w="0" w:type="dxa"/>
                      </w:tblCellMar>
                      <w:tblLook w:val="04A0" w:firstRow="1" w:lastRow="0" w:firstColumn="1" w:lastColumn="0" w:noHBand="0" w:noVBand="1"/>
                    </w:tblPr>
                    <w:tblGrid>
                      <w:gridCol w:w="3043"/>
                    </w:tblGrid>
                    <w:tr w:rsidR="009F1FBA" w14:paraId="11ACB2D5" w14:textId="77777777">
                      <w:trPr>
                        <w:trHeight w:val="2551"/>
                      </w:trPr>
                      <w:tc>
                        <w:tcPr>
                          <w:tcW w:w="3043" w:type="dxa"/>
                          <w:vAlign w:val="center"/>
                          <w:hideMark/>
                        </w:tcPr>
                        <w:sdt>
                          <w:sdtPr>
                            <w:alias w:val="CustomElements.Header.TextFolgeseiten"/>
                            <w:id w:val="1758841684"/>
                            <w:dataBinding w:xpath="//Text[@id='CustomElements.Header.TextFolgeseiten']" w:storeItemID="{848DE902-1F7F-473A-925E-B7565878578A}"/>
                            <w:text w:multiLine="1"/>
                          </w:sdtPr>
                          <w:sdtEndPr/>
                          <w:sdtContent>
                            <w:p w14:paraId="51A71A52" w14:textId="77777777" w:rsidR="0090208B" w:rsidRDefault="000B6839">
                              <w:pPr>
                                <w:pStyle w:val="BriefKopf"/>
                              </w:pPr>
                              <w:r>
                                <w:t>Bildungsdirektion</w:t>
                              </w:r>
                            </w:p>
                          </w:sdtContent>
                        </w:sdt>
                        <w:sdt>
                          <w:sdtPr>
                            <w:alias w:val="NumPages"/>
                            <w:tag w:val="1785426152"/>
                            <w:id w:val="-1342160327"/>
                          </w:sdtPr>
                          <w:sdtEndPr/>
                          <w:sdtContent>
                            <w:p w14:paraId="12A9A85D" w14:textId="77777777" w:rsidR="0090208B" w:rsidRDefault="0090208B" w:rsidP="000F3ABA">
                              <w:pPr>
                                <w:pStyle w:val="BriefKopf"/>
                              </w:pPr>
                              <w:r>
                                <w:fldChar w:fldCharType="begin"/>
                              </w:r>
                              <w:r>
                                <w:instrText xml:space="preserve"> PAGE   \* MERGEFORMAT </w:instrText>
                              </w:r>
                              <w:r>
                                <w:fldChar w:fldCharType="separate"/>
                              </w:r>
                              <w:r>
                                <w:rPr>
                                  <w:noProof/>
                                </w:rPr>
                                <w:t>1</w:t>
                              </w:r>
                              <w:r>
                                <w:rPr>
                                  <w:noProof/>
                                </w:rPr>
                                <w:fldChar w:fldCharType="end"/>
                              </w:r>
                              <w:r>
                                <w:t>/</w:t>
                              </w:r>
                              <w:fldSimple w:instr=" NUMPAGES   \* MERGEFORMAT ">
                                <w:r>
                                  <w:rPr>
                                    <w:noProof/>
                                  </w:rPr>
                                  <w:t>1</w:t>
                                </w:r>
                              </w:fldSimple>
                            </w:p>
                          </w:sdtContent>
                        </w:sdt>
                      </w:tc>
                    </w:tr>
                  </w:tbl>
                  <w:p w14:paraId="29554DF4" w14:textId="77777777" w:rsidR="0090208B" w:rsidRDefault="0090208B" w:rsidP="009F1FBA">
                    <w:pPr>
                      <w:spacing w:after="0"/>
                      <w:rPr>
                        <w:sz w:val="2"/>
                        <w:szCs w:val="2"/>
                      </w:rPr>
                    </w:pPr>
                  </w:p>
                </w:txbxContent>
              </v:textbox>
              <w10:wrap type="square" anchorx="page" anchory="page"/>
              <w10:anchorlock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3BEC349" w14:textId="559C9571" w:rsidR="0090208B" w:rsidRPr="00825B57" w:rsidRDefault="000B38E1" w:rsidP="00825B57">
    <w:pPr>
      <w:pStyle w:val="Kopfzeile"/>
    </w:pPr>
    <w:r>
      <w:rPr>
        <w:rFonts w:ascii="Arial Black" w:hAnsi="Arial Black"/>
        <w:noProof/>
        <w:sz w:val="48"/>
      </w:rPr>
      <w:drawing>
        <wp:anchor distT="0" distB="0" distL="114300" distR="114300" simplePos="0" relativeHeight="251685888" behindDoc="0" locked="0" layoutInCell="1" allowOverlap="1" wp14:anchorId="7105CA85" wp14:editId="731DE59E">
          <wp:simplePos x="0" y="0"/>
          <wp:positionH relativeFrom="margin">
            <wp:align>right</wp:align>
          </wp:positionH>
          <wp:positionV relativeFrom="paragraph">
            <wp:posOffset>495300</wp:posOffset>
          </wp:positionV>
          <wp:extent cx="1028065" cy="1028065"/>
          <wp:effectExtent l="0" t="0" r="635" b="635"/>
          <wp:wrapSquare wrapText="bothSides"/>
          <wp:docPr id="236548484" name="Grafik 1" descr="Ein Bild, das Schrift, Grafiken, Logo, Kreis enthält.&#10;&#10;KI-generierte Inhalte können fehlerhaft sein.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784375049" name="Grafik 1" descr="Ein Bild, das Schrift, Grafiken, Logo, Kreis enthält.&#10;&#10;KI-generierte Inhalte können fehlerhaft sein.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028065" cy="102806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90208B">
      <w:rPr>
        <w:noProof/>
        <w:lang w:eastAsia="de-CH"/>
      </w:rPr>
      <mc:AlternateContent>
        <mc:Choice Requires="wps">
          <w:drawing>
            <wp:inline distT="0" distB="0" distL="0" distR="0" wp14:anchorId="22D3D2EB" wp14:editId="33112153">
              <wp:extent cx="2724150" cy="2155825"/>
              <wp:effectExtent l="0" t="0" r="0" b="635"/>
              <wp:docPr id="25" name="Text Box 703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2724150" cy="2155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tbl>
                          <w:tblPr>
                            <w:tblW w:w="8505" w:type="dxa"/>
                            <w:tblLayout w:type="fixed"/>
                            <w:tblCellMar>
                              <w:left w:w="0" w:type="dxa"/>
                              <w:right w:w="0" w:type="dxa"/>
                            </w:tblCellMar>
                            <w:tblLook w:val="04A0" w:firstRow="1" w:lastRow="0" w:firstColumn="1" w:lastColumn="0" w:noHBand="0" w:noVBand="1"/>
                          </w:tblPr>
                          <w:tblGrid>
                            <w:gridCol w:w="8505"/>
                          </w:tblGrid>
                          <w:tr w:rsidR="00825B57" w14:paraId="76890DAA" w14:textId="77777777" w:rsidTr="00D75F2F">
                            <w:trPr>
                              <w:trHeight w:val="1168"/>
                            </w:trPr>
                            <w:sdt>
                              <w:sdtPr>
                                <w:alias w:val="CustomElements.Header.Formular.Basis.Script1"/>
                                <w:id w:val="1758841676"/>
                                <w:dataBinding w:xpath="//Text[@id='CustomElements.Header.Formular.Basis.Script1']" w:storeItemID="{848DE902-1F7F-473A-925E-B7565878578A}"/>
                                <w:text w:multiLine="1"/>
                              </w:sdtPr>
                              <w:sdtEndPr/>
                              <w:sdtContent>
                                <w:tc>
                                  <w:tcPr>
                                    <w:tcW w:w="8505" w:type="dxa"/>
                                    <w:vAlign w:val="bottom"/>
                                  </w:tcPr>
                                  <w:p w14:paraId="2DAD9064" w14:textId="77777777" w:rsidR="0090208B" w:rsidRPr="0085033C" w:rsidRDefault="0090208B" w:rsidP="0085033C">
                                    <w:pPr>
                                      <w:pStyle w:val="BriefKopf"/>
                                    </w:pPr>
                                    <w:r>
                                      <w:t>Kanton Zürich</w:t>
                                    </w:r>
                                    <w:r>
                                      <w:br/>
                                      <w:t>Bildungsdirektion</w:t>
                                    </w:r>
                                  </w:p>
                                </w:tc>
                              </w:sdtContent>
                            </w:sdt>
                          </w:tr>
                          <w:tr w:rsidR="00825B57" w14:paraId="1DD50177" w14:textId="77777777" w:rsidTr="00D75F2F">
                            <w:trPr>
                              <w:trHeight w:val="227"/>
                            </w:trPr>
                            <w:sdt>
                              <w:sdtPr>
                                <w:alias w:val="CustomElements.Header.Formular.Basis.Script2"/>
                                <w:id w:val="1758841677"/>
                                <w:dataBinding w:xpath="//Text[@id='CustomElements.Header.Formular.Basis.Script2']" w:storeItemID="{848DE902-1F7F-473A-925E-B7565878578A}"/>
                                <w:text w:multiLine="1"/>
                              </w:sdtPr>
                              <w:sdtEndPr/>
                              <w:sdtContent>
                                <w:tc>
                                  <w:tcPr>
                                    <w:tcW w:w="8505" w:type="dxa"/>
                                  </w:tcPr>
                                  <w:p w14:paraId="02DE1B96" w14:textId="77777777" w:rsidR="0090208B" w:rsidRDefault="000B6839" w:rsidP="00AA6402">
                                    <w:pPr>
                                      <w:pStyle w:val="BriefKopffett"/>
                                    </w:pPr>
                                    <w:r>
                                      <w:t>Mittelschul- und Berufsbildungsamt</w:t>
                                    </w:r>
                                  </w:p>
                                </w:tc>
                              </w:sdtContent>
                            </w:sdt>
                          </w:tr>
                          <w:tr w:rsidR="00825B57" w14:paraId="542213D0" w14:textId="77777777" w:rsidTr="00D75F2F">
                            <w:trPr>
                              <w:trHeight w:val="1254"/>
                            </w:trPr>
                            <w:tc>
                              <w:tcPr>
                                <w:tcW w:w="8505" w:type="dxa"/>
                              </w:tcPr>
                              <w:sdt>
                                <w:sdtPr>
                                  <w:alias w:val="CustomElements.Header.Formular.Basis.Script3"/>
                                  <w:id w:val="1758841678"/>
                                  <w:dataBinding w:xpath="//Text[@id='CustomElements.Header.Formular.Basis.Script3']" w:storeItemID="{848DE902-1F7F-473A-925E-B7565878578A}"/>
                                  <w:text w:multiLine="1"/>
                                </w:sdtPr>
                                <w:sdtEndPr/>
                                <w:sdtContent>
                                  <w:p w14:paraId="0FA60003" w14:textId="77777777" w:rsidR="0090208B" w:rsidRDefault="000B6839" w:rsidP="00A360B1">
                                    <w:pPr>
                                      <w:pStyle w:val="BriefKopf"/>
                                    </w:pPr>
                                    <w:r>
                                      <w:t>Abteilung Fachstellen, Entwicklung und Projekte</w:t>
                                    </w:r>
                                    <w:r>
                                      <w:br/>
                                    </w:r>
                                  </w:p>
                                </w:sdtContent>
                              </w:sdt>
                              <w:p w14:paraId="6E5B2C08" w14:textId="76BCF483" w:rsidR="0090208B" w:rsidRDefault="0090208B" w:rsidP="00A360B1">
                                <w:pPr>
                                  <w:pStyle w:val="BriefKopf"/>
                                </w:pPr>
                              </w:p>
                              <w:bookmarkStart w:id="0" w:name="OLE_LINK2" w:displacedByCustomXml="next"/>
                              <w:bookmarkStart w:id="1" w:name="OLE_LINK1" w:displacedByCustomXml="next"/>
                              <w:sdt>
                                <w:sdtPr>
                                  <w:alias w:val="NumPages"/>
                                  <w:tag w:val="1785426152"/>
                                  <w:id w:val="1785426152"/>
                                </w:sdtPr>
                                <w:sdtEndPr/>
                                <w:sdtContent>
                                  <w:p w14:paraId="3AB530E8" w14:textId="7E8C37DF" w:rsidR="0090208B" w:rsidRDefault="0090208B" w:rsidP="000F3ABA">
                                    <w:pPr>
                                      <w:pStyle w:val="BriefKopf"/>
                                    </w:pPr>
                                    <w:r>
                                      <w:fldChar w:fldCharType="begin"/>
                                    </w:r>
                                    <w:r>
                                      <w:instrText xml:space="preserve"> PAGE   \* MERGEFORMAT </w:instrText>
                                    </w:r>
                                    <w:r>
                                      <w:fldChar w:fldCharType="separate"/>
                                    </w:r>
                                    <w:r>
                                      <w:rPr>
                                        <w:noProof/>
                                      </w:rPr>
                                      <w:t>1</w:t>
                                    </w:r>
                                    <w:r>
                                      <w:rPr>
                                        <w:noProof/>
                                      </w:rPr>
                                      <w:fldChar w:fldCharType="end"/>
                                    </w:r>
                                    <w:r>
                                      <w:t>/</w:t>
                                    </w:r>
                                    <w:fldSimple w:instr=" NUMPAGES   \* MERGEFORMAT ">
                                      <w:r>
                                        <w:rPr>
                                          <w:noProof/>
                                        </w:rPr>
                                        <w:t>1</w:t>
                                      </w:r>
                                    </w:fldSimple>
                                  </w:p>
                                </w:sdtContent>
                              </w:sdt>
                              <w:bookmarkEnd w:id="0" w:displacedByCustomXml="prev"/>
                              <w:bookmarkEnd w:id="1" w:displacedByCustomXml="prev"/>
                            </w:tc>
                          </w:tr>
                        </w:tbl>
                        <w:p w14:paraId="3A5F031B" w14:textId="044FA57C" w:rsidR="0090208B" w:rsidRDefault="0090208B" w:rsidP="00825B57">
                          <w:pPr>
                            <w:pStyle w:val="BriefKopf"/>
                          </w:pPr>
                        </w:p>
                      </w:txbxContent>
                    </wps:txbx>
                    <wps:bodyPr rot="0" vert="horz" wrap="square" lIns="0" tIns="0" rIns="0" bIns="0" anchor="t" anchorCtr="0" upright="1">
                      <a:spAutoFit/>
                    </wps:bodyPr>
                  </wps:wsp>
                </a:graphicData>
              </a:graphic>
            </wp:inline>
          </w:drawing>
        </mc:Choice>
        <mc:Fallback>
          <w:pict>
            <v:shapetype w14:anchorId="22D3D2EB" id="_x0000_t202" coordsize="21600,21600" o:spt="202" path="m,l,21600r21600,l21600,xe">
              <v:stroke joinstyle="miter"/>
              <v:path gradientshapeok="t" o:connecttype="rect"/>
            </v:shapetype>
            <v:shape id="Text Box 703" o:spid="_x0000_s1033" type="#_x0000_t202" style="width:214.5pt;height:169.75pt;visibility:visible;mso-wrap-style:square;mso-left-percent:-10001;mso-top-percent:-10001;mso-position-horizontal:absolute;mso-position-horizontal-relative:char;mso-position-vertical:absolute;mso-position-vertical-relative:line;mso-left-percent:-10001;mso-top-percent:-10001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xj5z2QEAAJkDAAAOAAAAZHJzL2Uyb0RvYy54bWysU8GO0zAQvSPxD5bvNG1EYRU1XS27KkJa&#10;YKVlP2DiOIlF4jFjt0n5esZu02XhhrhYkxn7zXtvJpvraejFQZM3aEu5Wiyl0FZhbWxbyqdvuzdX&#10;UvgAtoYerS7lUXt5vX39ajO6QufYYV9rEgxifTG6UnYhuCLLvOr0AH6BTlsuNkgDBP6kNqsJRkYf&#10;+ixfLt9lI1LtCJX2nrN3p6LcJvym0Sp8bRqvg+hLydxCOimdVTyz7QaKlsB1Rp1pwD+wGMBYbnqB&#10;uoMAYk/mL6jBKEKPTVgoHDJsGqN00sBqVss/1Dx24HTSwuZ4d7HJ/z9Y9eXw6B5IhOkDTjzAJMK7&#10;e1TfvbB424Ft9Q0Rjp2GmhuvomXZ6Hxxfhqt9oWPINX4GWseMuwDJqCpoSG6wjoFo/MAjhfT9RSE&#10;4mT+Pn+7WnNJcS1frddX+Tr1gGJ+7siHjxoHEYNSEk81wcPh3odIB4r5SuxmcWf6Pk22ty8SfDFm&#10;Ev3I+MQ9TNUkTM3dY9+opsL6yHoIT/vC+81Bh/RTipF3pZT+xx5IS9F/suxJXKw5oDmo5gCs4qel&#10;DFKcwttwWsC9I9N2jDy7fsO+7UxS9MziTJfnn4SedzUu2O/f6dbzH7X9BQAA//8DAFBLAwQUAAYA&#10;CAAAACEAMR7KsdsAAAAFAQAADwAAAGRycy9kb3ducmV2LnhtbEyPwU7DMBBE70j9B2srcUHUSQoV&#10;CXGqCsGFG4ULNzdekqj2OordJPTrWbjQy0ijWc28Lbezs2LEIXSeFKSrBARS7U1HjYKP95fbBxAh&#10;ajLaekIF3xhgWy2uSl0YP9EbjvvYCC6hUGgFbYx9IWWoW3Q6rHyPxNmXH5yObIdGmkFPXO6szJJk&#10;I53uiBda3eNTi/Vxf3IKNvNzf/OaYzadazvS5zlNI6ZKXS/n3SOIiHP8P4ZffEaHipkO/kQmCKuA&#10;H4l/ytldlrM9KFiv83uQVSkv6asfAAAA//8DAFBLAQItABQABgAIAAAAIQC2gziS/gAAAOEBAAAT&#10;AAAAAAAAAAAAAAAAAAAAAABbQ29udGVudF9UeXBlc10ueG1sUEsBAi0AFAAGAAgAAAAhADj9If/W&#10;AAAAlAEAAAsAAAAAAAAAAAAAAAAALwEAAF9yZWxzLy5yZWxzUEsBAi0AFAAGAAgAAAAhAPHGPnPZ&#10;AQAAmQMAAA4AAAAAAAAAAAAAAAAALgIAAGRycy9lMm9Eb2MueG1sUEsBAi0AFAAGAAgAAAAhADEe&#10;yrHbAAAABQEAAA8AAAAAAAAAAAAAAAAAMwQAAGRycy9kb3ducmV2LnhtbFBLBQYAAAAABAAEAPMA&#10;AAA7BQAAAAA=&#10;" filled="f" stroked="f">
              <v:textbox style="mso-fit-shape-to-text:t" inset="0,0,0,0">
                <w:txbxContent>
                  <w:tbl>
                    <w:tblPr>
                      <w:tblW w:w="8505" w:type="dxa"/>
                      <w:tblLayout w:type="fixed"/>
                      <w:tblCellMar>
                        <w:left w:w="0" w:type="dxa"/>
                        <w:right w:w="0" w:type="dxa"/>
                      </w:tblCellMar>
                      <w:tblLook w:val="04A0" w:firstRow="1" w:lastRow="0" w:firstColumn="1" w:lastColumn="0" w:noHBand="0" w:noVBand="1"/>
                    </w:tblPr>
                    <w:tblGrid>
                      <w:gridCol w:w="8505"/>
                    </w:tblGrid>
                    <w:tr w:rsidR="00825B57" w14:paraId="76890DAA" w14:textId="77777777" w:rsidTr="00D75F2F">
                      <w:trPr>
                        <w:trHeight w:val="1168"/>
                      </w:trPr>
                      <w:sdt>
                        <w:sdtPr>
                          <w:alias w:val="CustomElements.Header.Formular.Basis.Script1"/>
                          <w:id w:val="1758841676"/>
                          <w:dataBinding w:xpath="//Text[@id='CustomElements.Header.Formular.Basis.Script1']" w:storeItemID="{848DE902-1F7F-473A-925E-B7565878578A}"/>
                          <w:text w:multiLine="1"/>
                        </w:sdtPr>
                        <w:sdtEndPr/>
                        <w:sdtContent>
                          <w:tc>
                            <w:tcPr>
                              <w:tcW w:w="8505" w:type="dxa"/>
                              <w:vAlign w:val="bottom"/>
                            </w:tcPr>
                            <w:p w14:paraId="2DAD9064" w14:textId="77777777" w:rsidR="0090208B" w:rsidRPr="0085033C" w:rsidRDefault="0090208B" w:rsidP="0085033C">
                              <w:pPr>
                                <w:pStyle w:val="BriefKopf"/>
                              </w:pPr>
                              <w:r>
                                <w:t>Kanton Zürich</w:t>
                              </w:r>
                              <w:r>
                                <w:br/>
                                <w:t>Bildungsdirektion</w:t>
                              </w:r>
                            </w:p>
                          </w:tc>
                        </w:sdtContent>
                      </w:sdt>
                    </w:tr>
                    <w:tr w:rsidR="00825B57" w14:paraId="1DD50177" w14:textId="77777777" w:rsidTr="00D75F2F">
                      <w:trPr>
                        <w:trHeight w:val="227"/>
                      </w:trPr>
                      <w:sdt>
                        <w:sdtPr>
                          <w:alias w:val="CustomElements.Header.Formular.Basis.Script2"/>
                          <w:id w:val="1758841677"/>
                          <w:dataBinding w:xpath="//Text[@id='CustomElements.Header.Formular.Basis.Script2']" w:storeItemID="{848DE902-1F7F-473A-925E-B7565878578A}"/>
                          <w:text w:multiLine="1"/>
                        </w:sdtPr>
                        <w:sdtEndPr/>
                        <w:sdtContent>
                          <w:tc>
                            <w:tcPr>
                              <w:tcW w:w="8505" w:type="dxa"/>
                            </w:tcPr>
                            <w:p w14:paraId="02DE1B96" w14:textId="77777777" w:rsidR="0090208B" w:rsidRDefault="000B6839" w:rsidP="00AA6402">
                              <w:pPr>
                                <w:pStyle w:val="BriefKopffett"/>
                              </w:pPr>
                              <w:r>
                                <w:t>Mittelschul- und Berufsbildungsamt</w:t>
                              </w:r>
                            </w:p>
                          </w:tc>
                        </w:sdtContent>
                      </w:sdt>
                    </w:tr>
                    <w:tr w:rsidR="00825B57" w14:paraId="542213D0" w14:textId="77777777" w:rsidTr="00D75F2F">
                      <w:trPr>
                        <w:trHeight w:val="1254"/>
                      </w:trPr>
                      <w:tc>
                        <w:tcPr>
                          <w:tcW w:w="8505" w:type="dxa"/>
                        </w:tcPr>
                        <w:sdt>
                          <w:sdtPr>
                            <w:alias w:val="CustomElements.Header.Formular.Basis.Script3"/>
                            <w:id w:val="1758841678"/>
                            <w:dataBinding w:xpath="//Text[@id='CustomElements.Header.Formular.Basis.Script3']" w:storeItemID="{848DE902-1F7F-473A-925E-B7565878578A}"/>
                            <w:text w:multiLine="1"/>
                          </w:sdtPr>
                          <w:sdtEndPr/>
                          <w:sdtContent>
                            <w:p w14:paraId="0FA60003" w14:textId="77777777" w:rsidR="0090208B" w:rsidRDefault="000B6839" w:rsidP="00A360B1">
                              <w:pPr>
                                <w:pStyle w:val="BriefKopf"/>
                              </w:pPr>
                              <w:r>
                                <w:t>Abteilung Fachstellen, Entwicklung und Projekte</w:t>
                              </w:r>
                              <w:r>
                                <w:br/>
                              </w:r>
                            </w:p>
                          </w:sdtContent>
                        </w:sdt>
                        <w:p w14:paraId="6E5B2C08" w14:textId="76BCF483" w:rsidR="0090208B" w:rsidRDefault="0090208B" w:rsidP="00A360B1">
                          <w:pPr>
                            <w:pStyle w:val="BriefKopf"/>
                          </w:pPr>
                        </w:p>
                        <w:bookmarkStart w:id="2" w:name="OLE_LINK2" w:displacedByCustomXml="next"/>
                        <w:bookmarkStart w:id="3" w:name="OLE_LINK1" w:displacedByCustomXml="next"/>
                        <w:sdt>
                          <w:sdtPr>
                            <w:alias w:val="NumPages"/>
                            <w:tag w:val="1785426152"/>
                            <w:id w:val="1785426152"/>
                          </w:sdtPr>
                          <w:sdtEndPr/>
                          <w:sdtContent>
                            <w:p w14:paraId="3AB530E8" w14:textId="7E8C37DF" w:rsidR="0090208B" w:rsidRDefault="0090208B" w:rsidP="000F3ABA">
                              <w:pPr>
                                <w:pStyle w:val="BriefKopf"/>
                              </w:pPr>
                              <w:r>
                                <w:fldChar w:fldCharType="begin"/>
                              </w:r>
                              <w:r>
                                <w:instrText xml:space="preserve"> PAGE   \* MERGEFORMAT </w:instrText>
                              </w:r>
                              <w:r>
                                <w:fldChar w:fldCharType="separate"/>
                              </w:r>
                              <w:r>
                                <w:rPr>
                                  <w:noProof/>
                                </w:rPr>
                                <w:t>1</w:t>
                              </w:r>
                              <w:r>
                                <w:rPr>
                                  <w:noProof/>
                                </w:rPr>
                                <w:fldChar w:fldCharType="end"/>
                              </w:r>
                              <w:r>
                                <w:t>/</w:t>
                              </w:r>
                              <w:fldSimple w:instr=" NUMPAGES   \* MERGEFORMAT ">
                                <w:r>
                                  <w:rPr>
                                    <w:noProof/>
                                  </w:rPr>
                                  <w:t>1</w:t>
                                </w:r>
                              </w:fldSimple>
                            </w:p>
                          </w:sdtContent>
                        </w:sdt>
                        <w:bookmarkEnd w:id="2" w:displacedByCustomXml="prev"/>
                        <w:bookmarkEnd w:id="3" w:displacedByCustomXml="prev"/>
                      </w:tc>
                    </w:tr>
                  </w:tbl>
                  <w:p w14:paraId="3A5F031B" w14:textId="044FA57C" w:rsidR="0090208B" w:rsidRDefault="0090208B" w:rsidP="00825B57">
                    <w:pPr>
                      <w:pStyle w:val="BriefKopf"/>
                    </w:pPr>
                  </w:p>
                </w:txbxContent>
              </v:textbox>
              <w10:anchorlock/>
            </v:shape>
          </w:pict>
        </mc:Fallback>
      </mc:AlternateContent>
    </w:r>
    <w:r w:rsidR="0090208B">
      <w:rPr>
        <w:noProof/>
        <w:lang w:eastAsia="de-CH"/>
      </w:rPr>
      <mc:AlternateContent>
        <mc:Choice Requires="wps">
          <w:drawing>
            <wp:anchor distT="0" distB="0" distL="114300" distR="114300" simplePos="0" relativeHeight="251680768" behindDoc="0" locked="1" layoutInCell="1" allowOverlap="1" wp14:anchorId="037F99EB" wp14:editId="5B5B0817">
              <wp:simplePos x="0" y="0"/>
              <wp:positionH relativeFrom="page">
                <wp:posOffset>360045</wp:posOffset>
              </wp:positionH>
              <wp:positionV relativeFrom="page">
                <wp:posOffset>269875</wp:posOffset>
              </wp:positionV>
              <wp:extent cx="1166400" cy="1116000"/>
              <wp:effectExtent l="0" t="0" r="0" b="0"/>
              <wp:wrapNone/>
              <wp:docPr id="26" name="Text Box 702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166400" cy="1116000"/>
                      </a:xfrm>
                      <a:prstGeom prst="rect">
                        <a:avLst/>
                      </a:prstGeom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wps:spPr>
                    <wps:txbx>
                      <w:txbxContent>
                        <w:p w14:paraId="2814899E" w14:textId="77777777" w:rsidR="0090208B" w:rsidRDefault="0090208B" w:rsidP="00825B57">
                          <w:pPr>
                            <w:pStyle w:val="Neutral"/>
                          </w:pPr>
                          <w:r>
                            <w:rPr>
                              <w:noProof/>
                            </w:rPr>
                            <w:drawing>
                              <wp:inline distT="0" distB="0" distL="0" distR="0" wp14:anchorId="78BB068D" wp14:editId="39F755F2">
                                <wp:extent cx="1115665" cy="1079086"/>
                                <wp:effectExtent l="0" t="0" r="8890" b="6985"/>
                                <wp:docPr id="27" name="ooImg_588066004"/>
                                <wp:cNvGraphicFramePr>
                                  <a:graphicFrameLocks xmlns:a="http://schemas.openxmlformats.org/drawingml/2006/main" noChangeAspect="1"/>
                                </wp:cNvGraphicFramePr>
                                <a:graphic xmlns:a="http://schemas.openxmlformats.org/drawingml/2006/main">
                                  <a:graphicData uri="http://schemas.openxmlformats.org/drawingml/2006/picture">
                                    <pic:pic xmlns:pic="http://schemas.openxmlformats.org/drawingml/2006/picture">
                                      <pic:nvPicPr>
                                        <pic:cNvPr id="880978999" name="ooImg_588066004"/>
                                        <pic:cNvPicPr/>
                                      </pic:nvPicPr>
                                      <pic:blipFill>
                                        <a:blip r:embed="rId2">
                                          <a:extLst>
                                            <a:ext uri="{28A0092B-C50C-407E-A947-70E740481C1C}">
                                              <a14:useLocalDpi xmlns:a14="http://schemas.microsoft.com/office/drawing/2010/main" val="0"/>
                                            </a:ext>
                                          </a:extLst>
                                        </a:blip>
                                        <a:stretch>
                                          <a:fillRect/>
                                        </a:stretch>
                                      </pic:blipFill>
                                      <pic:spPr>
                                        <a:xfrm>
                                          <a:off x="0" y="0"/>
                                          <a:ext cx="1115665" cy="1079086"/>
                                        </a:xfrm>
                                        <a:prstGeom prst="rect">
                                          <a:avLst/>
                                        </a:prstGeom>
                                      </pic:spPr>
                                    </pic:pic>
                                  </a:graphicData>
                                </a:graphic>
                              </wp:inline>
                            </w:drawing>
                          </w:r>
                        </w:p>
                      </w:txbxContent>
                    </wps:txbx>
                    <wps:bodyPr rot="0" vert="horz" wrap="square" lIns="0" tIns="0" rIns="0" bIns="0" anchor="t" anchorCtr="0" upright="1">
                      <a:noAutofit/>
                    </wps:bodyPr>
                  </wps:wsp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shape w14:anchorId="037F99EB" id="Text Box 702" o:spid="_x0000_s1034" type="#_x0000_t202" style="position:absolute;margin-left:28.35pt;margin-top:21.25pt;width:91.85pt;height:87.85pt;z-index:251680768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DPER51AEAAI4DAAAOAAAAZHJzL2Uyb0RvYy54bWysU9tu2zAMfR+wfxD0vtjuhmAw4hRdiw4D&#10;ugvQ7QNkWbaF2aJGKrGzrx8lx+mwvRV9EUhTOjznkN5dz+MgjgbJgqtkscmlME5DY11XyR/f79+8&#10;l4KCco0awJlKngzJ6/3rV7vJl+YKehgag4JBHJWTr2Qfgi+zjHRvRkUb8MZxsQUcVeAUu6xBNTH6&#10;OGRXeb7NJsDGI2hDxF/vlqLcJ/y2NTp8bVsyQQyVZG4hnZjOOp7ZfqfKDpXvrT7TUM9gMSrruOkF&#10;6k4FJQ5o/4MarUYgaMNGw5hB21ptkgZWU+T/qHnslTdJC5tD/mITvRys/nJ89N9QhPkDzDzAJIL8&#10;A+ifJBzc9sp15gYRpt6ohhsX0bJs8lSen0arqaQIUk+foeEhq0OABDS3OEZXWKdgdB7A6WK6mYPQ&#10;sWWx3b7LuaS5VnCWcxJ7qHJ97pHCRwOjiEElkaea4NXxgcJydb0Suw0ung7u7TAs1fglcY40F8Jh&#10;rmdhm0q+jc2ihBqaE4tAWJaEl5qDHvC3FBMvSCXp10GhkWL45NiIuE1rgGtQr4Fymp9WMkixhLdh&#10;2bqDR9v1jLxY7eCGzWptkvHE4kyXh56MOC9o3Kq/83Tr6Tfa/wEAAP//AwBQSwMEFAAGAAgAAAAh&#10;AI2UQIjfAAAACQEAAA8AAABkcnMvZG93bnJldi54bWxMj8FOwzAQRO9I/IO1SNyo3SgNJcSpKgQn&#10;pIo0HDg68TaxGq9D7Lbh73FPcJvVjGbeFpvZDuyMkzeOJCwXAhhS67ShTsJn/fawBuaDIq0GRyjh&#10;Bz1sytubQuXaXajC8z50LJaQz5WEPoQx59y3PVrlF25Eit7BTVaFeE4d15O6xHI78ESIjFtlKC70&#10;asSXHtvj/mQlbL+oejXfu+ajOlSmrp8EvWdHKe/v5u0zsIBz+AvDFT+iQxmZGnci7dkgYZU9xqSE&#10;NFkBi36SihRYE8VynQAvC/7/g/IXAAD//wMAUEsBAi0AFAAGAAgAAAAhALaDOJL+AAAA4QEAABMA&#10;AAAAAAAAAAAAAAAAAAAAAFtDb250ZW50X1R5cGVzXS54bWxQSwECLQAUAAYACAAAACEAOP0h/9YA&#10;AACUAQAACwAAAAAAAAAAAAAAAAAvAQAAX3JlbHMvLnJlbHNQSwECLQAUAAYACAAAACEAgzxEedQB&#10;AACOAwAADgAAAAAAAAAAAAAAAAAuAgAAZHJzL2Uyb0RvYy54bWxQSwECLQAUAAYACAAAACEAjZRA&#10;iN8AAAAJAQAADwAAAAAAAAAAAAAAAAAuBAAAZHJzL2Rvd25yZXYueG1sUEsFBgAAAAAEAAQA8wAA&#10;ADoFAAAAAA==&#10;" filled="f" stroked="f">
              <v:textbox inset="0,0,0,0">
                <w:txbxContent>
                  <w:p w14:paraId="2814899E" w14:textId="77777777" w:rsidR="0090208B" w:rsidRDefault="0090208B" w:rsidP="00825B57">
                    <w:pPr>
                      <w:pStyle w:val="Neutral"/>
                    </w:pPr>
                    <w:r>
                      <w:rPr>
                        <w:noProof/>
                      </w:rPr>
                      <w:drawing>
                        <wp:inline distT="0" distB="0" distL="0" distR="0" wp14:anchorId="78BB068D" wp14:editId="39F755F2">
                          <wp:extent cx="1115665" cy="1079086"/>
                          <wp:effectExtent l="0" t="0" r="8890" b="6985"/>
                          <wp:docPr id="27" name="ooImg_588066004"/>
                          <wp:cNvGraphicFramePr>
                            <a:graphicFrameLocks xmlns:a="http://schemas.openxmlformats.org/drawingml/2006/main" noChangeAspect="1"/>
                          </wp:cNvGraphicFramePr>
                          <a:graphic xmlns:a="http://schemas.openxmlformats.org/drawingml/2006/main">
                            <a:graphicData uri="http://schemas.openxmlformats.org/drawingml/2006/picture">
                              <pic:pic xmlns:pic="http://schemas.openxmlformats.org/drawingml/2006/picture">
                                <pic:nvPicPr>
                                  <pic:cNvPr id="880978999" name="ooImg_588066004"/>
                                  <pic:cNvPicPr/>
                                </pic:nvPicPr>
                                <pic:blipFill>
                                  <a:blip r:embed="rId2">
                                    <a:extLst>
                                      <a:ext uri="{28A0092B-C50C-407E-A947-70E740481C1C}">
                                        <a14:useLocalDpi xmlns:a14="http://schemas.microsoft.com/office/drawing/2010/main" val="0"/>
                                      </a:ext>
                                    </a:extLst>
                                  </a:blip>
                                  <a:stretch>
                                    <a:fillRect/>
                                  </a:stretch>
                                </pic:blipFill>
                                <pic:spPr>
                                  <a:xfrm>
                                    <a:off x="0" y="0"/>
                                    <a:ext cx="1115665" cy="1079086"/>
                                  </a:xfrm>
                                  <a:prstGeom prst="rect">
                                    <a:avLst/>
                                  </a:prstGeom>
                                </pic:spPr>
                              </pic:pic>
                            </a:graphicData>
                          </a:graphic>
                        </wp:inline>
                      </w:drawing>
                    </w:r>
                  </w:p>
                </w:txbxContent>
              </v:textbox>
              <w10:wrap anchorx="page" anchory="page"/>
              <w10:anchorlock/>
            </v:shape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877504"/>
    <w:multiLevelType w:val="multilevel"/>
    <w:tmpl w:val="C62C2190"/>
    <w:numStyleLink w:val="ListeNummernRoemischList"/>
  </w:abstractNum>
  <w:abstractNum w:abstractNumId="1" w15:restartNumberingAfterBreak="0">
    <w:nsid w:val="043E770F"/>
    <w:multiLevelType w:val="multilevel"/>
    <w:tmpl w:val="C62C2190"/>
    <w:styleLink w:val="ListeNummernRoemischList"/>
    <w:lvl w:ilvl="0">
      <w:start w:val="1"/>
      <w:numFmt w:val="upperRoman"/>
      <w:pStyle w:val="ListeNummernRoemisch"/>
      <w:lvlText w:val="%1."/>
      <w:lvlJc w:val="left"/>
      <w:pPr>
        <w:ind w:left="567" w:hanging="567"/>
      </w:pPr>
      <w:rPr>
        <w:rFonts w:hint="default"/>
      </w:rPr>
    </w:lvl>
    <w:lvl w:ilvl="1">
      <w:start w:val="1"/>
      <w:numFmt w:val="upperRoman"/>
      <w:lvlText w:val="%1.%2."/>
      <w:lvlJc w:val="left"/>
      <w:pPr>
        <w:ind w:left="1134" w:hanging="567"/>
      </w:pPr>
      <w:rPr>
        <w:rFonts w:hint="default"/>
      </w:rPr>
    </w:lvl>
    <w:lvl w:ilvl="2">
      <w:start w:val="1"/>
      <w:numFmt w:val="upperRoman"/>
      <w:lvlText w:val="%1.%2.%3."/>
      <w:lvlJc w:val="left"/>
      <w:pPr>
        <w:ind w:left="1701" w:hanging="567"/>
      </w:pPr>
      <w:rPr>
        <w:rFonts w:hint="default"/>
      </w:rPr>
    </w:lvl>
    <w:lvl w:ilvl="3">
      <w:start w:val="1"/>
      <w:numFmt w:val="none"/>
      <w:lvlRestart w:val="0"/>
      <w:lvlText w:val=""/>
      <w:lvlJc w:val="left"/>
      <w:pPr>
        <w:ind w:left="2268" w:hanging="567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2835" w:hanging="567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3402" w:hanging="567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3969" w:hanging="567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4536" w:hanging="567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5103" w:hanging="567"/>
      </w:pPr>
      <w:rPr>
        <w:rFonts w:hint="default"/>
      </w:rPr>
    </w:lvl>
  </w:abstractNum>
  <w:abstractNum w:abstractNumId="2" w15:restartNumberingAfterBreak="0">
    <w:nsid w:val="074C290B"/>
    <w:multiLevelType w:val="multilevel"/>
    <w:tmpl w:val="6ECE6128"/>
    <w:styleLink w:val="ListeberschriftmitZiffer"/>
    <w:lvl w:ilvl="0">
      <w:start w:val="1"/>
      <w:numFmt w:val="upperLetter"/>
      <w:pStyle w:val="berschriftmitZiffer"/>
      <w:lvlText w:val="%1."/>
      <w:lvlJc w:val="left"/>
      <w:pPr>
        <w:ind w:left="357" w:hanging="357"/>
      </w:pPr>
      <w:rPr>
        <w:rFonts w:hint="default"/>
      </w:rPr>
    </w:lvl>
    <w:lvl w:ilvl="1">
      <w:start w:val="1"/>
      <w:numFmt w:val="upperLetter"/>
      <w:suff w:val="space"/>
      <w:lvlText w:val="%2."/>
      <w:lvlJc w:val="left"/>
      <w:pPr>
        <w:ind w:left="357" w:hanging="357"/>
      </w:pPr>
      <w:rPr>
        <w:rFonts w:hint="default"/>
      </w:rPr>
    </w:lvl>
    <w:lvl w:ilvl="2">
      <w:start w:val="1"/>
      <w:numFmt w:val="upperLetter"/>
      <w:lvlText w:val="%3."/>
      <w:lvlJc w:val="left"/>
      <w:pPr>
        <w:ind w:left="357" w:hanging="357"/>
      </w:pPr>
      <w:rPr>
        <w:rFonts w:hint="default"/>
      </w:rPr>
    </w:lvl>
    <w:lvl w:ilvl="3">
      <w:start w:val="1"/>
      <w:numFmt w:val="upperLetter"/>
      <w:lvlText w:val="%4."/>
      <w:lvlJc w:val="left"/>
      <w:pPr>
        <w:ind w:left="357" w:hanging="357"/>
      </w:pPr>
      <w:rPr>
        <w:rFonts w:hint="default"/>
      </w:rPr>
    </w:lvl>
    <w:lvl w:ilvl="4">
      <w:start w:val="1"/>
      <w:numFmt w:val="upperLetter"/>
      <w:lvlText w:val="%5."/>
      <w:lvlJc w:val="left"/>
      <w:pPr>
        <w:ind w:left="357" w:hanging="357"/>
      </w:pPr>
      <w:rPr>
        <w:rFonts w:hint="default"/>
      </w:rPr>
    </w:lvl>
    <w:lvl w:ilvl="5">
      <w:start w:val="1"/>
      <w:numFmt w:val="upperLetter"/>
      <w:lvlText w:val="%6."/>
      <w:lvlJc w:val="left"/>
      <w:pPr>
        <w:ind w:left="357" w:hanging="357"/>
      </w:pPr>
      <w:rPr>
        <w:rFonts w:hint="default"/>
      </w:rPr>
    </w:lvl>
    <w:lvl w:ilvl="6">
      <w:start w:val="1"/>
      <w:numFmt w:val="upperLetter"/>
      <w:lvlText w:val="%7."/>
      <w:lvlJc w:val="left"/>
      <w:pPr>
        <w:ind w:left="357" w:hanging="357"/>
      </w:pPr>
      <w:rPr>
        <w:rFonts w:hint="default"/>
      </w:rPr>
    </w:lvl>
    <w:lvl w:ilvl="7">
      <w:start w:val="1"/>
      <w:numFmt w:val="upperLetter"/>
      <w:lvlText w:val="%8."/>
      <w:lvlJc w:val="left"/>
      <w:pPr>
        <w:ind w:left="357" w:hanging="357"/>
      </w:pPr>
      <w:rPr>
        <w:rFonts w:hint="default"/>
      </w:rPr>
    </w:lvl>
    <w:lvl w:ilvl="8">
      <w:start w:val="1"/>
      <w:numFmt w:val="upperLetter"/>
      <w:lvlText w:val="%9."/>
      <w:lvlJc w:val="left"/>
      <w:pPr>
        <w:ind w:left="357" w:hanging="357"/>
      </w:pPr>
      <w:rPr>
        <w:rFonts w:hint="default"/>
      </w:rPr>
    </w:lvl>
  </w:abstractNum>
  <w:abstractNum w:abstractNumId="3" w15:restartNumberingAfterBreak="0">
    <w:nsid w:val="13902552"/>
    <w:multiLevelType w:val="multilevel"/>
    <w:tmpl w:val="41A85686"/>
    <w:styleLink w:val="ListeNummernRoemischNeustartList"/>
    <w:lvl w:ilvl="0">
      <w:start w:val="1"/>
      <w:numFmt w:val="none"/>
      <w:lvlText w:val=""/>
      <w:lvlJc w:val="right"/>
      <w:pPr>
        <w:ind w:left="0" w:firstLine="0"/>
      </w:pPr>
      <w:rPr>
        <w:rFonts w:hint="default"/>
      </w:rPr>
    </w:lvl>
    <w:lvl w:ilvl="1">
      <w:start w:val="1"/>
      <w:numFmt w:val="upperRoman"/>
      <w:lvlText w:val="%2"/>
      <w:lvlJc w:val="left"/>
      <w:pPr>
        <w:ind w:left="284" w:hanging="284"/>
      </w:pPr>
      <w:rPr>
        <w:rFonts w:hint="default"/>
      </w:rPr>
    </w:lvl>
    <w:lvl w:ilvl="2">
      <w:start w:val="1"/>
      <w:numFmt w:val="upperRoman"/>
      <w:lvlRestart w:val="0"/>
      <w:lvlText w:val="%3.%2."/>
      <w:lvlJc w:val="right"/>
      <w:pPr>
        <w:ind w:left="567" w:hanging="283"/>
      </w:pPr>
      <w:rPr>
        <w:rFonts w:hint="default"/>
      </w:rPr>
    </w:lvl>
    <w:lvl w:ilvl="3">
      <w:start w:val="1"/>
      <w:numFmt w:val="upperRoman"/>
      <w:lvlText w:val="%4.%2.%3"/>
      <w:lvlJc w:val="left"/>
      <w:pPr>
        <w:ind w:left="851" w:hanging="284"/>
      </w:pPr>
      <w:rPr>
        <w:rFonts w:hint="default"/>
      </w:rPr>
    </w:lvl>
    <w:lvl w:ilvl="4">
      <w:start w:val="1"/>
      <w:numFmt w:val="none"/>
      <w:lvlText w:val="%5.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%6."/>
      <w:lvlJc w:val="right"/>
      <w:pPr>
        <w:ind w:left="0" w:firstLine="0"/>
      </w:pPr>
      <w:rPr>
        <w:rFonts w:hint="default"/>
      </w:rPr>
    </w:lvl>
    <w:lvl w:ilvl="6">
      <w:start w:val="1"/>
      <w:numFmt w:val="none"/>
      <w:lvlText w:val="%7.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%8.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%9."/>
      <w:lvlJc w:val="right"/>
      <w:pPr>
        <w:ind w:left="0" w:firstLine="0"/>
      </w:pPr>
      <w:rPr>
        <w:rFonts w:hint="default"/>
      </w:rPr>
    </w:lvl>
  </w:abstractNum>
  <w:abstractNum w:abstractNumId="4" w15:restartNumberingAfterBreak="0">
    <w:nsid w:val="14A240C4"/>
    <w:multiLevelType w:val="hybridMultilevel"/>
    <w:tmpl w:val="C68EE638"/>
    <w:lvl w:ilvl="0" w:tplc="0407000F">
      <w:start w:val="1"/>
      <w:numFmt w:val="decimal"/>
      <w:lvlText w:val="%1."/>
      <w:lvlJc w:val="left"/>
      <w:pPr>
        <w:ind w:left="360" w:hanging="360"/>
      </w:pPr>
    </w:lvl>
    <w:lvl w:ilvl="1" w:tplc="04070019" w:tentative="1">
      <w:start w:val="1"/>
      <w:numFmt w:val="lowerLetter"/>
      <w:lvlText w:val="%2."/>
      <w:lvlJc w:val="left"/>
      <w:pPr>
        <w:ind w:left="1080" w:hanging="360"/>
      </w:pPr>
    </w:lvl>
    <w:lvl w:ilvl="2" w:tplc="0407001B" w:tentative="1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5" w15:restartNumberingAfterBreak="0">
    <w:nsid w:val="15BF7B9D"/>
    <w:multiLevelType w:val="hybridMultilevel"/>
    <w:tmpl w:val="15745F4C"/>
    <w:lvl w:ilvl="0" w:tplc="04070001">
      <w:start w:val="1"/>
      <w:numFmt w:val="bullet"/>
      <w:lvlText w:val=""/>
      <w:lvlJc w:val="left"/>
      <w:pPr>
        <w:ind w:left="726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6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6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6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6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6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6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6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6" w:hanging="360"/>
      </w:pPr>
      <w:rPr>
        <w:rFonts w:ascii="Wingdings" w:hAnsi="Wingdings" w:hint="default"/>
      </w:rPr>
    </w:lvl>
  </w:abstractNum>
  <w:abstractNum w:abstractNumId="6" w15:restartNumberingAfterBreak="0">
    <w:nsid w:val="16322C13"/>
    <w:multiLevelType w:val="multilevel"/>
    <w:tmpl w:val="855CA4A8"/>
    <w:lvl w:ilvl="0">
      <w:start w:val="1"/>
      <w:numFmt w:val="upperLetter"/>
      <w:pStyle w:val="AntragListeAlphabetisch"/>
      <w:lvlText w:val="%1."/>
      <w:lvlJc w:val="left"/>
      <w:pPr>
        <w:ind w:left="567" w:hanging="567"/>
      </w:pPr>
      <w:rPr>
        <w:rFonts w:hint="default"/>
      </w:rPr>
    </w:lvl>
    <w:lvl w:ilvl="1">
      <w:start w:val="1"/>
      <w:numFmt w:val="upperLetter"/>
      <w:lvlText w:val="%2."/>
      <w:lvlJc w:val="left"/>
      <w:pPr>
        <w:ind w:left="567" w:hanging="567"/>
      </w:pPr>
      <w:rPr>
        <w:rFonts w:hint="default"/>
      </w:rPr>
    </w:lvl>
    <w:lvl w:ilvl="2">
      <w:start w:val="1"/>
      <w:numFmt w:val="upperLetter"/>
      <w:lvlText w:val="%3."/>
      <w:lvlJc w:val="left"/>
      <w:pPr>
        <w:ind w:left="567" w:hanging="567"/>
      </w:pPr>
      <w:rPr>
        <w:rFonts w:hint="default"/>
      </w:rPr>
    </w:lvl>
    <w:lvl w:ilvl="3">
      <w:start w:val="1"/>
      <w:numFmt w:val="upperLetter"/>
      <w:lvlText w:val="%4."/>
      <w:lvlJc w:val="left"/>
      <w:pPr>
        <w:ind w:left="567" w:hanging="567"/>
      </w:pPr>
      <w:rPr>
        <w:rFonts w:hint="default"/>
      </w:rPr>
    </w:lvl>
    <w:lvl w:ilvl="4">
      <w:start w:val="1"/>
      <w:numFmt w:val="upperLetter"/>
      <w:lvlText w:val="%5."/>
      <w:lvlJc w:val="left"/>
      <w:pPr>
        <w:ind w:left="567" w:hanging="567"/>
      </w:pPr>
      <w:rPr>
        <w:rFonts w:hint="default"/>
      </w:rPr>
    </w:lvl>
    <w:lvl w:ilvl="5">
      <w:start w:val="1"/>
      <w:numFmt w:val="upperLetter"/>
      <w:lvlText w:val="%6."/>
      <w:lvlJc w:val="left"/>
      <w:pPr>
        <w:ind w:left="567" w:hanging="567"/>
      </w:pPr>
      <w:rPr>
        <w:rFonts w:hint="default"/>
      </w:rPr>
    </w:lvl>
    <w:lvl w:ilvl="6">
      <w:start w:val="1"/>
      <w:numFmt w:val="upperLetter"/>
      <w:lvlText w:val="%7."/>
      <w:lvlJc w:val="left"/>
      <w:pPr>
        <w:ind w:left="567" w:hanging="567"/>
      </w:pPr>
      <w:rPr>
        <w:rFonts w:hint="default"/>
      </w:rPr>
    </w:lvl>
    <w:lvl w:ilvl="7">
      <w:start w:val="1"/>
      <w:numFmt w:val="upperLetter"/>
      <w:lvlText w:val="%8."/>
      <w:lvlJc w:val="left"/>
      <w:pPr>
        <w:ind w:left="567" w:hanging="567"/>
      </w:pPr>
      <w:rPr>
        <w:rFonts w:hint="default"/>
      </w:rPr>
    </w:lvl>
    <w:lvl w:ilvl="8">
      <w:start w:val="1"/>
      <w:numFmt w:val="upperLetter"/>
      <w:lvlText w:val="%9."/>
      <w:lvlJc w:val="left"/>
      <w:pPr>
        <w:ind w:left="567" w:hanging="567"/>
      </w:pPr>
      <w:rPr>
        <w:rFonts w:hint="default"/>
      </w:rPr>
    </w:lvl>
  </w:abstractNum>
  <w:abstractNum w:abstractNumId="7" w15:restartNumberingAfterBreak="0">
    <w:nsid w:val="24726CC7"/>
    <w:multiLevelType w:val="multilevel"/>
    <w:tmpl w:val="56A09424"/>
    <w:lvl w:ilvl="0">
      <w:start w:val="1"/>
      <w:numFmt w:val="bullet"/>
      <w:pStyle w:val="ListePunkt"/>
      <w:lvlText w:val=""/>
      <w:lvlJc w:val="left"/>
      <w:pPr>
        <w:tabs>
          <w:tab w:val="num" w:pos="924"/>
        </w:tabs>
        <w:ind w:left="284" w:hanging="284"/>
      </w:pPr>
      <w:rPr>
        <w:rFonts w:ascii="Symbol" w:hAnsi="Symbol" w:hint="default"/>
      </w:rPr>
    </w:lvl>
    <w:lvl w:ilvl="1">
      <w:start w:val="1"/>
      <w:numFmt w:val="bullet"/>
      <w:lvlText w:val=""/>
      <w:lvlJc w:val="left"/>
      <w:pPr>
        <w:tabs>
          <w:tab w:val="num" w:pos="1491"/>
        </w:tabs>
        <w:ind w:left="851" w:hanging="284"/>
      </w:pPr>
      <w:rPr>
        <w:rFonts w:ascii="Symbol" w:hAnsi="Symbol" w:hint="default"/>
      </w:rPr>
    </w:lvl>
    <w:lvl w:ilvl="2">
      <w:start w:val="1"/>
      <w:numFmt w:val="bullet"/>
      <w:lvlText w:val=""/>
      <w:lvlJc w:val="left"/>
      <w:pPr>
        <w:tabs>
          <w:tab w:val="num" w:pos="2058"/>
        </w:tabs>
        <w:ind w:left="1418" w:hanging="284"/>
      </w:pPr>
      <w:rPr>
        <w:rFonts w:ascii="Symbol" w:hAnsi="Symbol" w:hint="default"/>
      </w:rPr>
    </w:lvl>
    <w:lvl w:ilvl="3">
      <w:start w:val="1"/>
      <w:numFmt w:val="bullet"/>
      <w:lvlText w:val=""/>
      <w:lvlJc w:val="left"/>
      <w:pPr>
        <w:tabs>
          <w:tab w:val="num" w:pos="2625"/>
        </w:tabs>
        <w:ind w:left="1985" w:hanging="284"/>
      </w:pPr>
      <w:rPr>
        <w:rFonts w:ascii="Symbol" w:hAnsi="Symbol" w:hint="default"/>
      </w:rPr>
    </w:lvl>
    <w:lvl w:ilvl="4">
      <w:start w:val="1"/>
      <w:numFmt w:val="bullet"/>
      <w:lvlText w:val=""/>
      <w:lvlJc w:val="left"/>
      <w:pPr>
        <w:tabs>
          <w:tab w:val="num" w:pos="3192"/>
        </w:tabs>
        <w:ind w:left="2552" w:hanging="284"/>
      </w:pPr>
      <w:rPr>
        <w:rFonts w:ascii="Symbol" w:hAnsi="Symbol" w:hint="default"/>
      </w:rPr>
    </w:lvl>
    <w:lvl w:ilvl="5">
      <w:start w:val="1"/>
      <w:numFmt w:val="bullet"/>
      <w:lvlText w:val=""/>
      <w:lvlJc w:val="left"/>
      <w:pPr>
        <w:tabs>
          <w:tab w:val="num" w:pos="3759"/>
        </w:tabs>
        <w:ind w:left="3119" w:hanging="284"/>
      </w:pPr>
      <w:rPr>
        <w:rFonts w:ascii="Symbol" w:hAnsi="Symbol" w:hint="default"/>
      </w:rPr>
    </w:lvl>
    <w:lvl w:ilvl="6">
      <w:start w:val="1"/>
      <w:numFmt w:val="bullet"/>
      <w:lvlText w:val=""/>
      <w:lvlJc w:val="left"/>
      <w:pPr>
        <w:tabs>
          <w:tab w:val="num" w:pos="4326"/>
        </w:tabs>
        <w:ind w:left="3686" w:hanging="284"/>
      </w:pPr>
      <w:rPr>
        <w:rFonts w:ascii="Symbol" w:hAnsi="Symbol" w:hint="default"/>
      </w:rPr>
    </w:lvl>
    <w:lvl w:ilvl="7">
      <w:start w:val="1"/>
      <w:numFmt w:val="bullet"/>
      <w:lvlText w:val=""/>
      <w:lvlJc w:val="left"/>
      <w:pPr>
        <w:tabs>
          <w:tab w:val="num" w:pos="4893"/>
        </w:tabs>
        <w:ind w:left="4253" w:hanging="284"/>
      </w:pPr>
      <w:rPr>
        <w:rFonts w:ascii="Symbol" w:hAnsi="Symbol" w:hint="default"/>
      </w:rPr>
    </w:lvl>
    <w:lvl w:ilvl="8">
      <w:start w:val="1"/>
      <w:numFmt w:val="bullet"/>
      <w:lvlText w:val=""/>
      <w:lvlJc w:val="left"/>
      <w:pPr>
        <w:tabs>
          <w:tab w:val="num" w:pos="5460"/>
        </w:tabs>
        <w:ind w:left="4820" w:hanging="284"/>
      </w:pPr>
      <w:rPr>
        <w:rFonts w:ascii="Symbol" w:hAnsi="Symbol" w:hint="default"/>
      </w:rPr>
    </w:lvl>
  </w:abstractNum>
  <w:abstractNum w:abstractNumId="8" w15:restartNumberingAfterBreak="0">
    <w:nsid w:val="2F423E61"/>
    <w:multiLevelType w:val="hybridMultilevel"/>
    <w:tmpl w:val="968E560A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2FCB492D"/>
    <w:multiLevelType w:val="hybridMultilevel"/>
    <w:tmpl w:val="E2626246"/>
    <w:lvl w:ilvl="0" w:tplc="0807000F">
      <w:start w:val="1"/>
      <w:numFmt w:val="decimal"/>
      <w:lvlText w:val="%1."/>
      <w:lvlJc w:val="left"/>
      <w:pPr>
        <w:ind w:left="-360" w:hanging="360"/>
      </w:pPr>
      <w:rPr>
        <w:rFonts w:hint="default"/>
      </w:rPr>
    </w:lvl>
    <w:lvl w:ilvl="1" w:tplc="08070019" w:tentative="1">
      <w:start w:val="1"/>
      <w:numFmt w:val="lowerLetter"/>
      <w:lvlText w:val="%2."/>
      <w:lvlJc w:val="left"/>
      <w:pPr>
        <w:ind w:left="360" w:hanging="360"/>
      </w:pPr>
    </w:lvl>
    <w:lvl w:ilvl="2" w:tplc="0807001B" w:tentative="1">
      <w:start w:val="1"/>
      <w:numFmt w:val="lowerRoman"/>
      <w:lvlText w:val="%3."/>
      <w:lvlJc w:val="right"/>
      <w:pPr>
        <w:ind w:left="1080" w:hanging="180"/>
      </w:pPr>
    </w:lvl>
    <w:lvl w:ilvl="3" w:tplc="0807000F" w:tentative="1">
      <w:start w:val="1"/>
      <w:numFmt w:val="decimal"/>
      <w:lvlText w:val="%4."/>
      <w:lvlJc w:val="left"/>
      <w:pPr>
        <w:ind w:left="1800" w:hanging="360"/>
      </w:pPr>
    </w:lvl>
    <w:lvl w:ilvl="4" w:tplc="08070019" w:tentative="1">
      <w:start w:val="1"/>
      <w:numFmt w:val="lowerLetter"/>
      <w:lvlText w:val="%5."/>
      <w:lvlJc w:val="left"/>
      <w:pPr>
        <w:ind w:left="2520" w:hanging="360"/>
      </w:pPr>
    </w:lvl>
    <w:lvl w:ilvl="5" w:tplc="0807001B" w:tentative="1">
      <w:start w:val="1"/>
      <w:numFmt w:val="lowerRoman"/>
      <w:lvlText w:val="%6."/>
      <w:lvlJc w:val="right"/>
      <w:pPr>
        <w:ind w:left="3240" w:hanging="180"/>
      </w:pPr>
    </w:lvl>
    <w:lvl w:ilvl="6" w:tplc="0807000F" w:tentative="1">
      <w:start w:val="1"/>
      <w:numFmt w:val="decimal"/>
      <w:lvlText w:val="%7."/>
      <w:lvlJc w:val="left"/>
      <w:pPr>
        <w:ind w:left="3960" w:hanging="360"/>
      </w:pPr>
    </w:lvl>
    <w:lvl w:ilvl="7" w:tplc="08070019" w:tentative="1">
      <w:start w:val="1"/>
      <w:numFmt w:val="lowerLetter"/>
      <w:lvlText w:val="%8."/>
      <w:lvlJc w:val="left"/>
      <w:pPr>
        <w:ind w:left="4680" w:hanging="360"/>
      </w:pPr>
    </w:lvl>
    <w:lvl w:ilvl="8" w:tplc="0807001B" w:tentative="1">
      <w:start w:val="1"/>
      <w:numFmt w:val="lowerRoman"/>
      <w:lvlText w:val="%9."/>
      <w:lvlJc w:val="right"/>
      <w:pPr>
        <w:ind w:left="5400" w:hanging="180"/>
      </w:pPr>
    </w:lvl>
  </w:abstractNum>
  <w:abstractNum w:abstractNumId="10" w15:restartNumberingAfterBreak="0">
    <w:nsid w:val="30ED426C"/>
    <w:multiLevelType w:val="multilevel"/>
    <w:tmpl w:val="D250FC98"/>
    <w:lvl w:ilvl="0">
      <w:start w:val="1"/>
      <w:numFmt w:val="bullet"/>
      <w:pStyle w:val="ListeBindestrich"/>
      <w:lvlText w:val="–"/>
      <w:lvlJc w:val="left"/>
      <w:pPr>
        <w:tabs>
          <w:tab w:val="num" w:pos="924"/>
        </w:tabs>
        <w:ind w:left="284" w:hanging="284"/>
      </w:pPr>
      <w:rPr>
        <w:rFonts w:ascii="Arial" w:hAnsi="Arial" w:hint="default"/>
      </w:rPr>
    </w:lvl>
    <w:lvl w:ilvl="1">
      <w:start w:val="1"/>
      <w:numFmt w:val="bullet"/>
      <w:lvlText w:val="–"/>
      <w:lvlJc w:val="left"/>
      <w:pPr>
        <w:tabs>
          <w:tab w:val="num" w:pos="1491"/>
        </w:tabs>
        <w:ind w:left="851" w:hanging="284"/>
      </w:pPr>
      <w:rPr>
        <w:rFonts w:ascii="Arial" w:hAnsi="Arial" w:hint="default"/>
      </w:rPr>
    </w:lvl>
    <w:lvl w:ilvl="2">
      <w:start w:val="1"/>
      <w:numFmt w:val="bullet"/>
      <w:lvlText w:val="–"/>
      <w:lvlJc w:val="left"/>
      <w:pPr>
        <w:tabs>
          <w:tab w:val="num" w:pos="2058"/>
        </w:tabs>
        <w:ind w:left="1418" w:hanging="284"/>
      </w:pPr>
      <w:rPr>
        <w:rFonts w:ascii="Arial" w:hAnsi="Arial" w:hint="default"/>
      </w:rPr>
    </w:lvl>
    <w:lvl w:ilvl="3">
      <w:start w:val="1"/>
      <w:numFmt w:val="bullet"/>
      <w:lvlText w:val="–"/>
      <w:lvlJc w:val="left"/>
      <w:pPr>
        <w:tabs>
          <w:tab w:val="num" w:pos="2625"/>
        </w:tabs>
        <w:ind w:left="1985" w:hanging="284"/>
      </w:pPr>
      <w:rPr>
        <w:rFonts w:ascii="Arial" w:hAnsi="Arial" w:hint="default"/>
      </w:rPr>
    </w:lvl>
    <w:lvl w:ilvl="4">
      <w:start w:val="1"/>
      <w:numFmt w:val="bullet"/>
      <w:lvlText w:val="–"/>
      <w:lvlJc w:val="left"/>
      <w:pPr>
        <w:tabs>
          <w:tab w:val="num" w:pos="3192"/>
        </w:tabs>
        <w:ind w:left="2552" w:hanging="284"/>
      </w:pPr>
      <w:rPr>
        <w:rFonts w:ascii="Arial" w:hAnsi="Arial" w:hint="default"/>
      </w:rPr>
    </w:lvl>
    <w:lvl w:ilvl="5">
      <w:start w:val="1"/>
      <w:numFmt w:val="bullet"/>
      <w:lvlText w:val="–"/>
      <w:lvlJc w:val="left"/>
      <w:pPr>
        <w:tabs>
          <w:tab w:val="num" w:pos="3759"/>
        </w:tabs>
        <w:ind w:left="3119" w:hanging="284"/>
      </w:pPr>
      <w:rPr>
        <w:rFonts w:ascii="Arial" w:hAnsi="Arial" w:hint="default"/>
      </w:rPr>
    </w:lvl>
    <w:lvl w:ilvl="6">
      <w:start w:val="1"/>
      <w:numFmt w:val="bullet"/>
      <w:lvlText w:val="–"/>
      <w:lvlJc w:val="left"/>
      <w:pPr>
        <w:tabs>
          <w:tab w:val="num" w:pos="4326"/>
        </w:tabs>
        <w:ind w:left="3686" w:hanging="284"/>
      </w:pPr>
      <w:rPr>
        <w:rFonts w:ascii="Arial" w:hAnsi="Arial" w:hint="default"/>
      </w:rPr>
    </w:lvl>
    <w:lvl w:ilvl="7">
      <w:start w:val="1"/>
      <w:numFmt w:val="bullet"/>
      <w:lvlText w:val="–"/>
      <w:lvlJc w:val="left"/>
      <w:pPr>
        <w:tabs>
          <w:tab w:val="num" w:pos="4893"/>
        </w:tabs>
        <w:ind w:left="4253" w:hanging="284"/>
      </w:pPr>
      <w:rPr>
        <w:rFonts w:ascii="Arial" w:hAnsi="Arial" w:hint="default"/>
      </w:rPr>
    </w:lvl>
    <w:lvl w:ilvl="8">
      <w:start w:val="1"/>
      <w:numFmt w:val="bullet"/>
      <w:lvlText w:val="–"/>
      <w:lvlJc w:val="left"/>
      <w:pPr>
        <w:tabs>
          <w:tab w:val="num" w:pos="5460"/>
        </w:tabs>
        <w:ind w:left="4820" w:hanging="284"/>
      </w:pPr>
      <w:rPr>
        <w:rFonts w:ascii="Arial" w:hAnsi="Arial" w:hint="default"/>
      </w:rPr>
    </w:lvl>
  </w:abstractNum>
  <w:abstractNum w:abstractNumId="11" w15:restartNumberingAfterBreak="0">
    <w:nsid w:val="43A0187D"/>
    <w:multiLevelType w:val="multilevel"/>
    <w:tmpl w:val="6B30981C"/>
    <w:lvl w:ilvl="0">
      <w:start w:val="1"/>
      <w:numFmt w:val="bullet"/>
      <w:pStyle w:val="BeilagenListe"/>
      <w:lvlText w:val="–"/>
      <w:lvlJc w:val="left"/>
      <w:pPr>
        <w:ind w:left="284" w:hanging="284"/>
      </w:pPr>
      <w:rPr>
        <w:rFonts w:ascii="Arial" w:hAnsi="Arial" w:hint="default"/>
      </w:rPr>
    </w:lvl>
    <w:lvl w:ilvl="1">
      <w:start w:val="1"/>
      <w:numFmt w:val="none"/>
      <w:lvlText w:val="%2-"/>
      <w:lvlJc w:val="left"/>
      <w:pPr>
        <w:ind w:left="397" w:hanging="397"/>
      </w:pPr>
      <w:rPr>
        <w:rFonts w:hint="default"/>
      </w:rPr>
    </w:lvl>
    <w:lvl w:ilvl="2">
      <w:start w:val="1"/>
      <w:numFmt w:val="none"/>
      <w:lvlText w:val="%3-"/>
      <w:lvlJc w:val="left"/>
      <w:pPr>
        <w:ind w:left="397" w:hanging="397"/>
      </w:pPr>
      <w:rPr>
        <w:rFonts w:hint="default"/>
      </w:rPr>
    </w:lvl>
    <w:lvl w:ilvl="3">
      <w:start w:val="1"/>
      <w:numFmt w:val="none"/>
      <w:lvlText w:val="-"/>
      <w:lvlJc w:val="left"/>
      <w:pPr>
        <w:ind w:left="397" w:hanging="397"/>
      </w:pPr>
      <w:rPr>
        <w:rFonts w:hint="default"/>
      </w:rPr>
    </w:lvl>
    <w:lvl w:ilvl="4">
      <w:start w:val="1"/>
      <w:numFmt w:val="none"/>
      <w:lvlText w:val="-"/>
      <w:lvlJc w:val="left"/>
      <w:pPr>
        <w:ind w:left="397" w:hanging="397"/>
      </w:pPr>
      <w:rPr>
        <w:rFonts w:hint="default"/>
      </w:rPr>
    </w:lvl>
    <w:lvl w:ilvl="5">
      <w:start w:val="1"/>
      <w:numFmt w:val="none"/>
      <w:lvlText w:val="-"/>
      <w:lvlJc w:val="left"/>
      <w:pPr>
        <w:ind w:left="397" w:hanging="397"/>
      </w:pPr>
      <w:rPr>
        <w:rFonts w:hint="default"/>
      </w:rPr>
    </w:lvl>
    <w:lvl w:ilvl="6">
      <w:start w:val="1"/>
      <w:numFmt w:val="none"/>
      <w:lvlText w:val="-"/>
      <w:lvlJc w:val="left"/>
      <w:pPr>
        <w:ind w:left="397" w:hanging="397"/>
      </w:pPr>
      <w:rPr>
        <w:rFonts w:hint="default"/>
      </w:rPr>
    </w:lvl>
    <w:lvl w:ilvl="7">
      <w:start w:val="1"/>
      <w:numFmt w:val="none"/>
      <w:lvlText w:val="-"/>
      <w:lvlJc w:val="left"/>
      <w:pPr>
        <w:ind w:left="397" w:hanging="397"/>
      </w:pPr>
      <w:rPr>
        <w:rFonts w:hint="default"/>
      </w:rPr>
    </w:lvl>
    <w:lvl w:ilvl="8">
      <w:start w:val="1"/>
      <w:numFmt w:val="none"/>
      <w:lvlText w:val="-"/>
      <w:lvlJc w:val="left"/>
      <w:pPr>
        <w:ind w:left="397" w:hanging="397"/>
      </w:pPr>
      <w:rPr>
        <w:rFonts w:hint="default"/>
      </w:rPr>
    </w:lvl>
  </w:abstractNum>
  <w:abstractNum w:abstractNumId="12" w15:restartNumberingAfterBreak="0">
    <w:nsid w:val="43BD7009"/>
    <w:multiLevelType w:val="multilevel"/>
    <w:tmpl w:val="425E7B98"/>
    <w:styleLink w:val="ListVerfuegungNumericList"/>
    <w:lvl w:ilvl="0">
      <w:start w:val="1"/>
      <w:numFmt w:val="none"/>
      <w:lvlText w:val=""/>
      <w:lvlJc w:val="left"/>
      <w:pPr>
        <w:ind w:left="567" w:hanging="567"/>
      </w:pPr>
      <w:rPr>
        <w:rFonts w:hint="default"/>
        <w:color w:val="auto"/>
      </w:rPr>
    </w:lvl>
    <w:lvl w:ilvl="1">
      <w:start w:val="1"/>
      <w:numFmt w:val="decimal"/>
      <w:pStyle w:val="ListVerfuegungNumeric"/>
      <w:lvlText w:val="%2."/>
      <w:lvlJc w:val="left"/>
      <w:pPr>
        <w:ind w:left="0" w:firstLine="0"/>
      </w:pPr>
      <w:rPr>
        <w:rFonts w:hint="default"/>
      </w:rPr>
    </w:lvl>
    <w:lvl w:ilvl="2">
      <w:start w:val="1"/>
      <w:numFmt w:val="decimal"/>
      <w:lvlText w:val="%2.%3."/>
      <w:lvlJc w:val="left"/>
      <w:pPr>
        <w:ind w:left="0" w:firstLine="0"/>
      </w:pPr>
      <w:rPr>
        <w:rFonts w:hint="default"/>
      </w:rPr>
    </w:lvl>
    <w:lvl w:ilvl="3">
      <w:start w:val="1"/>
      <w:numFmt w:val="decimal"/>
      <w:lvlText w:val="%2.%3.%4.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%5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%6"/>
      <w:lvlJc w:val="left"/>
      <w:pPr>
        <w:ind w:left="567" w:hanging="567"/>
      </w:pPr>
      <w:rPr>
        <w:rFonts w:hint="default"/>
      </w:rPr>
    </w:lvl>
    <w:lvl w:ilvl="6">
      <w:start w:val="1"/>
      <w:numFmt w:val="none"/>
      <w:lvlText w:val="%7"/>
      <w:lvlJc w:val="left"/>
      <w:pPr>
        <w:ind w:left="567" w:hanging="567"/>
      </w:pPr>
      <w:rPr>
        <w:rFonts w:hint="default"/>
      </w:rPr>
    </w:lvl>
    <w:lvl w:ilvl="7">
      <w:start w:val="1"/>
      <w:numFmt w:val="none"/>
      <w:lvlText w:val="%8"/>
      <w:lvlJc w:val="left"/>
      <w:pPr>
        <w:ind w:left="567" w:hanging="567"/>
      </w:pPr>
      <w:rPr>
        <w:rFonts w:hint="default"/>
      </w:rPr>
    </w:lvl>
    <w:lvl w:ilvl="8">
      <w:start w:val="1"/>
      <w:numFmt w:val="none"/>
      <w:lvlText w:val="%9"/>
      <w:lvlJc w:val="left"/>
      <w:pPr>
        <w:ind w:left="567" w:hanging="567"/>
      </w:pPr>
      <w:rPr>
        <w:rFonts w:hint="default"/>
      </w:rPr>
    </w:lvl>
  </w:abstractNum>
  <w:abstractNum w:abstractNumId="13" w15:restartNumberingAfterBreak="0">
    <w:nsid w:val="44594A92"/>
    <w:multiLevelType w:val="hybridMultilevel"/>
    <w:tmpl w:val="F828D5CE"/>
    <w:lvl w:ilvl="0" w:tplc="08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4" w15:restartNumberingAfterBreak="0">
    <w:nsid w:val="44F82D45"/>
    <w:multiLevelType w:val="multilevel"/>
    <w:tmpl w:val="9E34C918"/>
    <w:styleLink w:val="NumericList"/>
    <w:lvl w:ilvl="0">
      <w:start w:val="1"/>
      <w:numFmt w:val="decimal"/>
      <w:lvlText w:val="%1."/>
      <w:lvlJc w:val="center"/>
      <w:pPr>
        <w:ind w:left="227" w:firstLine="61"/>
      </w:pPr>
      <w:rPr>
        <w:rFonts w:hint="default"/>
      </w:rPr>
    </w:lvl>
    <w:lvl w:ilvl="1">
      <w:start w:val="1"/>
      <w:numFmt w:val="decimal"/>
      <w:lvlText w:val="%1.%2."/>
      <w:lvlJc w:val="center"/>
      <w:pPr>
        <w:ind w:left="227" w:firstLine="61"/>
      </w:pPr>
      <w:rPr>
        <w:rFonts w:hint="default"/>
      </w:rPr>
    </w:lvl>
    <w:lvl w:ilvl="2">
      <w:start w:val="1"/>
      <w:numFmt w:val="decimal"/>
      <w:lvlText w:val="%1.%2.%3."/>
      <w:lvlJc w:val="center"/>
      <w:pPr>
        <w:ind w:left="227" w:firstLine="61"/>
      </w:pPr>
      <w:rPr>
        <w:rFonts w:hint="default"/>
      </w:rPr>
    </w:lvl>
    <w:lvl w:ilvl="3">
      <w:start w:val="1"/>
      <w:numFmt w:val="decimal"/>
      <w:lvlText w:val="%1.%2.%3.%4."/>
      <w:lvlJc w:val="center"/>
      <w:pPr>
        <w:ind w:left="227" w:hanging="227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227" w:hanging="22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27" w:hanging="227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27" w:hanging="227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27" w:hanging="227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227" w:hanging="227"/>
      </w:pPr>
      <w:rPr>
        <w:rFonts w:hint="default"/>
      </w:rPr>
    </w:lvl>
  </w:abstractNum>
  <w:abstractNum w:abstractNumId="15" w15:restartNumberingAfterBreak="0">
    <w:nsid w:val="46991D47"/>
    <w:multiLevelType w:val="multilevel"/>
    <w:tmpl w:val="FF309FD8"/>
    <w:lvl w:ilvl="0">
      <w:start w:val="1"/>
      <w:numFmt w:val="decimal"/>
      <w:pStyle w:val="ListeNummernArabisch"/>
      <w:lvlText w:val="%1."/>
      <w:lvlJc w:val="left"/>
      <w:pPr>
        <w:ind w:left="567" w:hanging="567"/>
      </w:pPr>
      <w:rPr>
        <w:rFonts w:hint="default"/>
      </w:rPr>
    </w:lvl>
    <w:lvl w:ilvl="1">
      <w:start w:val="1"/>
      <w:numFmt w:val="decimal"/>
      <w:lvlText w:val="%1.%2."/>
      <w:lvlJc w:val="left"/>
      <w:pPr>
        <w:tabs>
          <w:tab w:val="num" w:pos="1440"/>
        </w:tabs>
        <w:ind w:left="1134" w:hanging="567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701" w:hanging="567"/>
      </w:pPr>
      <w:rPr>
        <w:rFonts w:hint="default"/>
      </w:rPr>
    </w:lvl>
    <w:lvl w:ilvl="3">
      <w:start w:val="1"/>
      <w:numFmt w:val="none"/>
      <w:lvlRestart w:val="0"/>
      <w:lvlText w:val=""/>
      <w:lvlJc w:val="left"/>
      <w:pPr>
        <w:ind w:left="2268" w:hanging="567"/>
      </w:pPr>
      <w:rPr>
        <w:rFonts w:hint="default"/>
      </w:rPr>
    </w:lvl>
    <w:lvl w:ilvl="4">
      <w:start w:val="1"/>
      <w:numFmt w:val="none"/>
      <w:lvlRestart w:val="0"/>
      <w:lvlText w:val=""/>
      <w:lvlJc w:val="left"/>
      <w:pPr>
        <w:ind w:left="2835" w:hanging="567"/>
      </w:pPr>
      <w:rPr>
        <w:rFonts w:hint="default"/>
      </w:rPr>
    </w:lvl>
    <w:lvl w:ilvl="5">
      <w:start w:val="1"/>
      <w:numFmt w:val="none"/>
      <w:lvlRestart w:val="0"/>
      <w:lvlText w:val=""/>
      <w:lvlJc w:val="left"/>
      <w:pPr>
        <w:ind w:left="3402" w:hanging="567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3969" w:hanging="567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4536" w:hanging="567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5103" w:hanging="567"/>
      </w:pPr>
      <w:rPr>
        <w:rFonts w:hint="default"/>
      </w:rPr>
    </w:lvl>
  </w:abstractNum>
  <w:abstractNum w:abstractNumId="16" w15:restartNumberingAfterBreak="0">
    <w:nsid w:val="4DAF7B7D"/>
    <w:multiLevelType w:val="multilevel"/>
    <w:tmpl w:val="162CFE4E"/>
    <w:lvl w:ilvl="0">
      <w:start w:val="1"/>
      <w:numFmt w:val="upperRoman"/>
      <w:pStyle w:val="AntragListeRoemisch"/>
      <w:lvlText w:val="%1."/>
      <w:lvlJc w:val="left"/>
      <w:pPr>
        <w:ind w:left="567" w:hanging="567"/>
      </w:pPr>
      <w:rPr>
        <w:rFonts w:hint="default"/>
      </w:rPr>
    </w:lvl>
    <w:lvl w:ilvl="1">
      <w:start w:val="1"/>
      <w:numFmt w:val="upperRoman"/>
      <w:lvlText w:val="%2."/>
      <w:lvlJc w:val="left"/>
      <w:pPr>
        <w:ind w:left="567" w:hanging="567"/>
      </w:pPr>
      <w:rPr>
        <w:rFonts w:hint="default"/>
      </w:rPr>
    </w:lvl>
    <w:lvl w:ilvl="2">
      <w:start w:val="1"/>
      <w:numFmt w:val="upperRoman"/>
      <w:lvlText w:val="%3."/>
      <w:lvlJc w:val="left"/>
      <w:pPr>
        <w:ind w:left="567" w:hanging="567"/>
      </w:pPr>
      <w:rPr>
        <w:rFonts w:hint="default"/>
      </w:rPr>
    </w:lvl>
    <w:lvl w:ilvl="3">
      <w:start w:val="1"/>
      <w:numFmt w:val="upperRoman"/>
      <w:lvlText w:val="%4."/>
      <w:lvlJc w:val="left"/>
      <w:pPr>
        <w:ind w:left="567" w:hanging="567"/>
      </w:pPr>
      <w:rPr>
        <w:rFonts w:hint="default"/>
      </w:rPr>
    </w:lvl>
    <w:lvl w:ilvl="4">
      <w:start w:val="1"/>
      <w:numFmt w:val="upperRoman"/>
      <w:lvlText w:val="%5."/>
      <w:lvlJc w:val="left"/>
      <w:pPr>
        <w:ind w:left="567" w:hanging="567"/>
      </w:pPr>
      <w:rPr>
        <w:rFonts w:hint="default"/>
      </w:rPr>
    </w:lvl>
    <w:lvl w:ilvl="5">
      <w:start w:val="1"/>
      <w:numFmt w:val="upperRoman"/>
      <w:lvlText w:val="%6."/>
      <w:lvlJc w:val="left"/>
      <w:pPr>
        <w:ind w:left="567" w:hanging="567"/>
      </w:pPr>
      <w:rPr>
        <w:rFonts w:hint="default"/>
      </w:rPr>
    </w:lvl>
    <w:lvl w:ilvl="6">
      <w:start w:val="1"/>
      <w:numFmt w:val="upperRoman"/>
      <w:lvlText w:val="%7."/>
      <w:lvlJc w:val="left"/>
      <w:pPr>
        <w:ind w:left="567" w:hanging="567"/>
      </w:pPr>
      <w:rPr>
        <w:rFonts w:hint="default"/>
      </w:rPr>
    </w:lvl>
    <w:lvl w:ilvl="7">
      <w:start w:val="1"/>
      <w:numFmt w:val="upperRoman"/>
      <w:lvlText w:val="%8."/>
      <w:lvlJc w:val="left"/>
      <w:pPr>
        <w:ind w:left="567" w:hanging="567"/>
      </w:pPr>
      <w:rPr>
        <w:rFonts w:hint="default"/>
      </w:rPr>
    </w:lvl>
    <w:lvl w:ilvl="8">
      <w:start w:val="1"/>
      <w:numFmt w:val="upperRoman"/>
      <w:lvlText w:val="%9."/>
      <w:lvlJc w:val="left"/>
      <w:pPr>
        <w:ind w:left="567" w:hanging="567"/>
      </w:pPr>
      <w:rPr>
        <w:rFonts w:hint="default"/>
      </w:rPr>
    </w:lvl>
  </w:abstractNum>
  <w:abstractNum w:abstractNumId="17" w15:restartNumberingAfterBreak="0">
    <w:nsid w:val="4FE95A34"/>
    <w:multiLevelType w:val="hybridMultilevel"/>
    <w:tmpl w:val="667E4636"/>
    <w:lvl w:ilvl="0" w:tplc="0807000F">
      <w:start w:val="1"/>
      <w:numFmt w:val="decimal"/>
      <w:lvlText w:val="%1."/>
      <w:lvlJc w:val="left"/>
      <w:pPr>
        <w:ind w:left="-720" w:hanging="360"/>
      </w:pPr>
    </w:lvl>
    <w:lvl w:ilvl="1" w:tplc="08070019" w:tentative="1">
      <w:start w:val="1"/>
      <w:numFmt w:val="lowerLetter"/>
      <w:lvlText w:val="%2."/>
      <w:lvlJc w:val="left"/>
      <w:pPr>
        <w:ind w:left="0" w:hanging="360"/>
      </w:pPr>
    </w:lvl>
    <w:lvl w:ilvl="2" w:tplc="0807001B" w:tentative="1">
      <w:start w:val="1"/>
      <w:numFmt w:val="lowerRoman"/>
      <w:lvlText w:val="%3."/>
      <w:lvlJc w:val="right"/>
      <w:pPr>
        <w:ind w:left="720" w:hanging="180"/>
      </w:pPr>
    </w:lvl>
    <w:lvl w:ilvl="3" w:tplc="0807000F" w:tentative="1">
      <w:start w:val="1"/>
      <w:numFmt w:val="decimal"/>
      <w:lvlText w:val="%4."/>
      <w:lvlJc w:val="left"/>
      <w:pPr>
        <w:ind w:left="1440" w:hanging="360"/>
      </w:pPr>
    </w:lvl>
    <w:lvl w:ilvl="4" w:tplc="08070019" w:tentative="1">
      <w:start w:val="1"/>
      <w:numFmt w:val="lowerLetter"/>
      <w:lvlText w:val="%5."/>
      <w:lvlJc w:val="left"/>
      <w:pPr>
        <w:ind w:left="2160" w:hanging="360"/>
      </w:pPr>
    </w:lvl>
    <w:lvl w:ilvl="5" w:tplc="0807001B" w:tentative="1">
      <w:start w:val="1"/>
      <w:numFmt w:val="lowerRoman"/>
      <w:lvlText w:val="%6."/>
      <w:lvlJc w:val="right"/>
      <w:pPr>
        <w:ind w:left="2880" w:hanging="180"/>
      </w:pPr>
    </w:lvl>
    <w:lvl w:ilvl="6" w:tplc="0807000F" w:tentative="1">
      <w:start w:val="1"/>
      <w:numFmt w:val="decimal"/>
      <w:lvlText w:val="%7."/>
      <w:lvlJc w:val="left"/>
      <w:pPr>
        <w:ind w:left="3600" w:hanging="360"/>
      </w:pPr>
    </w:lvl>
    <w:lvl w:ilvl="7" w:tplc="08070019" w:tentative="1">
      <w:start w:val="1"/>
      <w:numFmt w:val="lowerLetter"/>
      <w:lvlText w:val="%8."/>
      <w:lvlJc w:val="left"/>
      <w:pPr>
        <w:ind w:left="4320" w:hanging="360"/>
      </w:pPr>
    </w:lvl>
    <w:lvl w:ilvl="8" w:tplc="0807001B" w:tentative="1">
      <w:start w:val="1"/>
      <w:numFmt w:val="lowerRoman"/>
      <w:lvlText w:val="%9."/>
      <w:lvlJc w:val="right"/>
      <w:pPr>
        <w:ind w:left="5040" w:hanging="180"/>
      </w:pPr>
    </w:lvl>
  </w:abstractNum>
  <w:abstractNum w:abstractNumId="18" w15:restartNumberingAfterBreak="0">
    <w:nsid w:val="4FEA1B11"/>
    <w:multiLevelType w:val="hybridMultilevel"/>
    <w:tmpl w:val="B8227768"/>
    <w:lvl w:ilvl="0" w:tplc="0807000D">
      <w:start w:val="1"/>
      <w:numFmt w:val="bullet"/>
      <w:lvlText w:val=""/>
      <w:lvlJc w:val="left"/>
      <w:pPr>
        <w:ind w:left="360" w:hanging="360"/>
      </w:pPr>
      <w:rPr>
        <w:rFonts w:ascii="Wingdings" w:hAnsi="Wingdings" w:hint="default"/>
      </w:rPr>
    </w:lvl>
    <w:lvl w:ilvl="1" w:tplc="FFFFFFFF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9" w15:restartNumberingAfterBreak="0">
    <w:nsid w:val="524E326A"/>
    <w:multiLevelType w:val="multilevel"/>
    <w:tmpl w:val="6ECE6128"/>
    <w:numStyleLink w:val="ListeberschriftmitZiffer"/>
  </w:abstractNum>
  <w:abstractNum w:abstractNumId="20" w15:restartNumberingAfterBreak="0">
    <w:nsid w:val="57367771"/>
    <w:multiLevelType w:val="multilevel"/>
    <w:tmpl w:val="D11A67A6"/>
    <w:styleLink w:val="ListeNummernArabischEinfach"/>
    <w:lvl w:ilvl="0">
      <w:start w:val="1"/>
      <w:numFmt w:val="decimal"/>
      <w:suff w:val="space"/>
      <w:lvlText w:val="%1."/>
      <w:lvlJc w:val="right"/>
      <w:pPr>
        <w:ind w:left="0" w:firstLine="397"/>
      </w:pPr>
      <w:rPr>
        <w:rFonts w:hint="default"/>
      </w:rPr>
    </w:lvl>
    <w:lvl w:ilvl="1">
      <w:start w:val="1"/>
      <w:numFmt w:val="decimal"/>
      <w:suff w:val="space"/>
      <w:lvlText w:val="%1.%2."/>
      <w:lvlJc w:val="right"/>
      <w:pPr>
        <w:ind w:left="0" w:firstLine="397"/>
      </w:pPr>
      <w:rPr>
        <w:rFonts w:hint="default"/>
      </w:rPr>
    </w:lvl>
    <w:lvl w:ilvl="2">
      <w:start w:val="1"/>
      <w:numFmt w:val="none"/>
      <w:suff w:val="nothing"/>
      <w:lvlText w:val=""/>
      <w:lvlJc w:val="left"/>
      <w:pPr>
        <w:ind w:left="0" w:firstLine="397"/>
      </w:pPr>
      <w:rPr>
        <w:rFonts w:hint="default"/>
      </w:rPr>
    </w:lvl>
    <w:lvl w:ilvl="3">
      <w:start w:val="1"/>
      <w:numFmt w:val="none"/>
      <w:lvlRestart w:val="0"/>
      <w:suff w:val="nothing"/>
      <w:lvlText w:val=""/>
      <w:lvlJc w:val="left"/>
      <w:pPr>
        <w:ind w:left="0" w:firstLine="397"/>
      </w:pPr>
      <w:rPr>
        <w:rFonts w:hint="default"/>
      </w:rPr>
    </w:lvl>
    <w:lvl w:ilvl="4">
      <w:start w:val="1"/>
      <w:numFmt w:val="none"/>
      <w:lvlRestart w:val="0"/>
      <w:suff w:val="nothing"/>
      <w:lvlText w:val=""/>
      <w:lvlJc w:val="left"/>
      <w:pPr>
        <w:ind w:left="0" w:firstLine="397"/>
      </w:pPr>
      <w:rPr>
        <w:rFonts w:hint="default"/>
      </w:rPr>
    </w:lvl>
    <w:lvl w:ilvl="5">
      <w:start w:val="1"/>
      <w:numFmt w:val="none"/>
      <w:lvlRestart w:val="0"/>
      <w:suff w:val="nothing"/>
      <w:lvlText w:val=""/>
      <w:lvlJc w:val="left"/>
      <w:pPr>
        <w:ind w:left="0" w:firstLine="397"/>
      </w:pPr>
      <w:rPr>
        <w:rFonts w:hint="default"/>
      </w:rPr>
    </w:lvl>
    <w:lvl w:ilvl="6">
      <w:start w:val="1"/>
      <w:numFmt w:val="none"/>
      <w:lvlRestart w:val="0"/>
      <w:suff w:val="space"/>
      <w:lvlText w:val=""/>
      <w:lvlJc w:val="left"/>
      <w:pPr>
        <w:ind w:left="0" w:firstLine="397"/>
      </w:pPr>
      <w:rPr>
        <w:rFonts w:hint="default"/>
      </w:rPr>
    </w:lvl>
    <w:lvl w:ilvl="7">
      <w:start w:val="1"/>
      <w:numFmt w:val="none"/>
      <w:lvlRestart w:val="0"/>
      <w:suff w:val="nothing"/>
      <w:lvlText w:val=""/>
      <w:lvlJc w:val="left"/>
      <w:pPr>
        <w:ind w:left="0" w:firstLine="397"/>
      </w:pPr>
      <w:rPr>
        <w:rFonts w:hint="default"/>
      </w:rPr>
    </w:lvl>
    <w:lvl w:ilvl="8">
      <w:start w:val="1"/>
      <w:numFmt w:val="none"/>
      <w:lvlRestart w:val="0"/>
      <w:suff w:val="nothing"/>
      <w:lvlText w:val=""/>
      <w:lvlJc w:val="left"/>
      <w:pPr>
        <w:ind w:left="0" w:firstLine="397"/>
      </w:pPr>
      <w:rPr>
        <w:rFonts w:hint="default"/>
      </w:rPr>
    </w:lvl>
  </w:abstractNum>
  <w:abstractNum w:abstractNumId="21" w15:restartNumberingAfterBreak="0">
    <w:nsid w:val="58237982"/>
    <w:multiLevelType w:val="hybridMultilevel"/>
    <w:tmpl w:val="82E03CEA"/>
    <w:lvl w:ilvl="0" w:tplc="0407000F">
      <w:start w:val="1"/>
      <w:numFmt w:val="decimal"/>
      <w:lvlText w:val="%1."/>
      <w:lvlJc w:val="left"/>
      <w:pPr>
        <w:ind w:left="366" w:hanging="360"/>
      </w:pPr>
    </w:lvl>
    <w:lvl w:ilvl="1" w:tplc="04070019" w:tentative="1">
      <w:start w:val="1"/>
      <w:numFmt w:val="lowerLetter"/>
      <w:lvlText w:val="%2."/>
      <w:lvlJc w:val="left"/>
      <w:pPr>
        <w:ind w:left="1086" w:hanging="360"/>
      </w:pPr>
    </w:lvl>
    <w:lvl w:ilvl="2" w:tplc="0407001B" w:tentative="1">
      <w:start w:val="1"/>
      <w:numFmt w:val="lowerRoman"/>
      <w:lvlText w:val="%3."/>
      <w:lvlJc w:val="right"/>
      <w:pPr>
        <w:ind w:left="1806" w:hanging="180"/>
      </w:pPr>
    </w:lvl>
    <w:lvl w:ilvl="3" w:tplc="0407000F" w:tentative="1">
      <w:start w:val="1"/>
      <w:numFmt w:val="decimal"/>
      <w:lvlText w:val="%4."/>
      <w:lvlJc w:val="left"/>
      <w:pPr>
        <w:ind w:left="2526" w:hanging="360"/>
      </w:pPr>
    </w:lvl>
    <w:lvl w:ilvl="4" w:tplc="04070019" w:tentative="1">
      <w:start w:val="1"/>
      <w:numFmt w:val="lowerLetter"/>
      <w:lvlText w:val="%5."/>
      <w:lvlJc w:val="left"/>
      <w:pPr>
        <w:ind w:left="3246" w:hanging="360"/>
      </w:pPr>
    </w:lvl>
    <w:lvl w:ilvl="5" w:tplc="0407001B" w:tentative="1">
      <w:start w:val="1"/>
      <w:numFmt w:val="lowerRoman"/>
      <w:lvlText w:val="%6."/>
      <w:lvlJc w:val="right"/>
      <w:pPr>
        <w:ind w:left="3966" w:hanging="180"/>
      </w:pPr>
    </w:lvl>
    <w:lvl w:ilvl="6" w:tplc="0407000F" w:tentative="1">
      <w:start w:val="1"/>
      <w:numFmt w:val="decimal"/>
      <w:lvlText w:val="%7."/>
      <w:lvlJc w:val="left"/>
      <w:pPr>
        <w:ind w:left="4686" w:hanging="360"/>
      </w:pPr>
    </w:lvl>
    <w:lvl w:ilvl="7" w:tplc="04070019" w:tentative="1">
      <w:start w:val="1"/>
      <w:numFmt w:val="lowerLetter"/>
      <w:lvlText w:val="%8."/>
      <w:lvlJc w:val="left"/>
      <w:pPr>
        <w:ind w:left="5406" w:hanging="360"/>
      </w:pPr>
    </w:lvl>
    <w:lvl w:ilvl="8" w:tplc="0407001B" w:tentative="1">
      <w:start w:val="1"/>
      <w:numFmt w:val="lowerRoman"/>
      <w:lvlText w:val="%9."/>
      <w:lvlJc w:val="right"/>
      <w:pPr>
        <w:ind w:left="6126" w:hanging="180"/>
      </w:pPr>
    </w:lvl>
  </w:abstractNum>
  <w:abstractNum w:abstractNumId="22" w15:restartNumberingAfterBreak="0">
    <w:nsid w:val="5AD27734"/>
    <w:multiLevelType w:val="hybridMultilevel"/>
    <w:tmpl w:val="B2B42F62"/>
    <w:lvl w:ilvl="0" w:tplc="04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3" w15:restartNumberingAfterBreak="0">
    <w:nsid w:val="6538586E"/>
    <w:multiLevelType w:val="hybridMultilevel"/>
    <w:tmpl w:val="9F3418D4"/>
    <w:lvl w:ilvl="0" w:tplc="D84EC67A">
      <w:start w:val="1"/>
      <w:numFmt w:val="decimal"/>
      <w:pStyle w:val="Tabelleberschrift"/>
      <w:lvlText w:val="%1."/>
      <w:lvlJc w:val="left"/>
      <w:pPr>
        <w:ind w:left="720" w:hanging="360"/>
      </w:pPr>
    </w:lvl>
    <w:lvl w:ilvl="1" w:tplc="08070019" w:tentative="1">
      <w:start w:val="1"/>
      <w:numFmt w:val="lowerLetter"/>
      <w:lvlText w:val="%2."/>
      <w:lvlJc w:val="left"/>
      <w:pPr>
        <w:ind w:left="1440" w:hanging="360"/>
      </w:pPr>
    </w:lvl>
    <w:lvl w:ilvl="2" w:tplc="0807001B" w:tentative="1">
      <w:start w:val="1"/>
      <w:numFmt w:val="lowerRoman"/>
      <w:lvlText w:val="%3."/>
      <w:lvlJc w:val="right"/>
      <w:pPr>
        <w:ind w:left="2160" w:hanging="180"/>
      </w:pPr>
    </w:lvl>
    <w:lvl w:ilvl="3" w:tplc="0807000F" w:tentative="1">
      <w:start w:val="1"/>
      <w:numFmt w:val="decimal"/>
      <w:lvlText w:val="%4."/>
      <w:lvlJc w:val="left"/>
      <w:pPr>
        <w:ind w:left="2880" w:hanging="360"/>
      </w:pPr>
    </w:lvl>
    <w:lvl w:ilvl="4" w:tplc="08070019" w:tentative="1">
      <w:start w:val="1"/>
      <w:numFmt w:val="lowerLetter"/>
      <w:lvlText w:val="%5."/>
      <w:lvlJc w:val="left"/>
      <w:pPr>
        <w:ind w:left="3600" w:hanging="360"/>
      </w:pPr>
    </w:lvl>
    <w:lvl w:ilvl="5" w:tplc="0807001B" w:tentative="1">
      <w:start w:val="1"/>
      <w:numFmt w:val="lowerRoman"/>
      <w:lvlText w:val="%6."/>
      <w:lvlJc w:val="right"/>
      <w:pPr>
        <w:ind w:left="4320" w:hanging="180"/>
      </w:pPr>
    </w:lvl>
    <w:lvl w:ilvl="6" w:tplc="0807000F" w:tentative="1">
      <w:start w:val="1"/>
      <w:numFmt w:val="decimal"/>
      <w:lvlText w:val="%7."/>
      <w:lvlJc w:val="left"/>
      <w:pPr>
        <w:ind w:left="5040" w:hanging="360"/>
      </w:pPr>
    </w:lvl>
    <w:lvl w:ilvl="7" w:tplc="08070019" w:tentative="1">
      <w:start w:val="1"/>
      <w:numFmt w:val="lowerLetter"/>
      <w:lvlText w:val="%8."/>
      <w:lvlJc w:val="left"/>
      <w:pPr>
        <w:ind w:left="5760" w:hanging="360"/>
      </w:pPr>
    </w:lvl>
    <w:lvl w:ilvl="8" w:tplc="0807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4" w15:restartNumberingAfterBreak="0">
    <w:nsid w:val="66272113"/>
    <w:multiLevelType w:val="multilevel"/>
    <w:tmpl w:val="F9D4C1E2"/>
    <w:styleLink w:val="ListVerfuegungZifferList"/>
    <w:lvl w:ilvl="0">
      <w:start w:val="1"/>
      <w:numFmt w:val="none"/>
      <w:pStyle w:val="ListeNummernArabischNeustart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upperRoman"/>
      <w:pStyle w:val="ListVerfuegungZiffer"/>
      <w:lvlText w:val="%2."/>
      <w:lvlJc w:val="left"/>
      <w:pPr>
        <w:tabs>
          <w:tab w:val="num" w:pos="567"/>
        </w:tabs>
        <w:ind w:left="0" w:firstLine="0"/>
      </w:pPr>
      <w:rPr>
        <w:rFonts w:hint="default"/>
      </w:rPr>
    </w:lvl>
    <w:lvl w:ilvl="2">
      <w:start w:val="1"/>
      <w:numFmt w:val="upperRoman"/>
      <w:lvlRestart w:val="0"/>
      <w:lvlText w:val="%2.%3."/>
      <w:lvlJc w:val="left"/>
      <w:pPr>
        <w:tabs>
          <w:tab w:val="num" w:pos="567"/>
        </w:tabs>
        <w:ind w:left="0" w:firstLine="0"/>
      </w:pPr>
      <w:rPr>
        <w:rFonts w:hint="default"/>
      </w:rPr>
    </w:lvl>
    <w:lvl w:ilvl="3">
      <w:start w:val="1"/>
      <w:numFmt w:val="upperRoman"/>
      <w:lvlRestart w:val="0"/>
      <w:lvlText w:val="%2.%3.%4."/>
      <w:lvlJc w:val="left"/>
      <w:pPr>
        <w:tabs>
          <w:tab w:val="num" w:pos="567"/>
        </w:tabs>
        <w:ind w:left="0" w:firstLine="0"/>
      </w:pPr>
      <w:rPr>
        <w:rFonts w:hint="default"/>
      </w:rPr>
    </w:lvl>
    <w:lvl w:ilvl="4">
      <w:start w:val="1"/>
      <w:numFmt w:val="none"/>
      <w:lvlText w:val="%5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%6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%7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%8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%9"/>
      <w:lvlJc w:val="left"/>
      <w:pPr>
        <w:ind w:left="0" w:firstLine="0"/>
      </w:pPr>
      <w:rPr>
        <w:rFonts w:hint="default"/>
      </w:rPr>
    </w:lvl>
  </w:abstractNum>
  <w:abstractNum w:abstractNumId="25" w15:restartNumberingAfterBreak="0">
    <w:nsid w:val="7A5E3591"/>
    <w:multiLevelType w:val="hybridMultilevel"/>
    <w:tmpl w:val="DEE82EC2"/>
    <w:lvl w:ilvl="0" w:tplc="0807000D">
      <w:start w:val="1"/>
      <w:numFmt w:val="bullet"/>
      <w:lvlText w:val=""/>
      <w:lvlJc w:val="left"/>
      <w:pPr>
        <w:ind w:left="360" w:hanging="360"/>
      </w:pPr>
      <w:rPr>
        <w:rFonts w:ascii="Wingdings" w:hAnsi="Wingdings" w:hint="default"/>
      </w:rPr>
    </w:lvl>
    <w:lvl w:ilvl="1" w:tplc="FFFFFFFF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FFFFFFFF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26" w15:restartNumberingAfterBreak="0">
    <w:nsid w:val="7A723E71"/>
    <w:multiLevelType w:val="multilevel"/>
    <w:tmpl w:val="F9D4C1E2"/>
    <w:numStyleLink w:val="ListVerfuegungZifferList"/>
  </w:abstractNum>
  <w:abstractNum w:abstractNumId="27" w15:restartNumberingAfterBreak="0">
    <w:nsid w:val="7B5C3D2D"/>
    <w:multiLevelType w:val="hybridMultilevel"/>
    <w:tmpl w:val="4BC8D0BC"/>
    <w:lvl w:ilvl="0" w:tplc="08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8" w15:restartNumberingAfterBreak="0">
    <w:nsid w:val="7FD859CA"/>
    <w:multiLevelType w:val="multilevel"/>
    <w:tmpl w:val="5BECC308"/>
    <w:lvl w:ilvl="0">
      <w:start w:val="1"/>
      <w:numFmt w:val="decimal"/>
      <w:pStyle w:val="TraktandumTitel"/>
      <w:lvlText w:val="%1."/>
      <w:lvlJc w:val="left"/>
      <w:pPr>
        <w:ind w:left="567" w:hanging="567"/>
      </w:pPr>
    </w:lvl>
    <w:lvl w:ilvl="1">
      <w:start w:val="1"/>
      <w:numFmt w:val="decimal"/>
      <w:lvlText w:val="%1.%2."/>
      <w:lvlJc w:val="left"/>
      <w:pPr>
        <w:ind w:left="567" w:hanging="567"/>
      </w:pPr>
    </w:lvl>
    <w:lvl w:ilvl="2">
      <w:start w:val="1"/>
      <w:numFmt w:val="decimal"/>
      <w:lvlText w:val="%1.%2.%3."/>
      <w:lvlJc w:val="left"/>
      <w:pPr>
        <w:ind w:left="567" w:hanging="567"/>
      </w:pPr>
    </w:lvl>
    <w:lvl w:ilvl="3">
      <w:start w:val="1"/>
      <w:numFmt w:val="none"/>
      <w:lvlText w:val=""/>
      <w:lvlJc w:val="left"/>
      <w:pPr>
        <w:ind w:left="567" w:hanging="567"/>
      </w:pPr>
    </w:lvl>
    <w:lvl w:ilvl="4">
      <w:start w:val="1"/>
      <w:numFmt w:val="none"/>
      <w:lvlText w:val=""/>
      <w:lvlJc w:val="left"/>
      <w:pPr>
        <w:ind w:left="567" w:hanging="567"/>
      </w:pPr>
    </w:lvl>
    <w:lvl w:ilvl="5">
      <w:start w:val="1"/>
      <w:numFmt w:val="none"/>
      <w:lvlText w:val=""/>
      <w:lvlJc w:val="left"/>
      <w:pPr>
        <w:ind w:left="567" w:hanging="567"/>
      </w:pPr>
    </w:lvl>
    <w:lvl w:ilvl="6">
      <w:start w:val="1"/>
      <w:numFmt w:val="none"/>
      <w:lvlText w:val=""/>
      <w:lvlJc w:val="left"/>
      <w:pPr>
        <w:ind w:left="567" w:hanging="567"/>
      </w:pPr>
    </w:lvl>
    <w:lvl w:ilvl="7">
      <w:start w:val="1"/>
      <w:numFmt w:val="none"/>
      <w:lvlText w:val=""/>
      <w:lvlJc w:val="left"/>
      <w:pPr>
        <w:ind w:left="567" w:hanging="567"/>
      </w:pPr>
    </w:lvl>
    <w:lvl w:ilvl="8">
      <w:start w:val="1"/>
      <w:numFmt w:val="none"/>
      <w:lvlText w:val=""/>
      <w:lvlJc w:val="left"/>
      <w:pPr>
        <w:ind w:left="567" w:hanging="567"/>
      </w:pPr>
    </w:lvl>
  </w:abstractNum>
  <w:num w:numId="1" w16cid:durableId="1514996235">
    <w:abstractNumId w:val="14"/>
  </w:num>
  <w:num w:numId="2" w16cid:durableId="1472094596">
    <w:abstractNumId w:val="10"/>
  </w:num>
  <w:num w:numId="3" w16cid:durableId="1273366994">
    <w:abstractNumId w:val="7"/>
  </w:num>
  <w:num w:numId="4" w16cid:durableId="1287394072">
    <w:abstractNumId w:val="15"/>
  </w:num>
  <w:num w:numId="5" w16cid:durableId="1026829186">
    <w:abstractNumId w:val="23"/>
  </w:num>
  <w:num w:numId="6" w16cid:durableId="1131896489">
    <w:abstractNumId w:val="6"/>
  </w:num>
  <w:num w:numId="7" w16cid:durableId="293104826">
    <w:abstractNumId w:val="16"/>
  </w:num>
  <w:num w:numId="8" w16cid:durableId="1160803891">
    <w:abstractNumId w:val="20"/>
  </w:num>
  <w:num w:numId="9" w16cid:durableId="1101340144">
    <w:abstractNumId w:val="11"/>
  </w:num>
  <w:num w:numId="10" w16cid:durableId="440418493">
    <w:abstractNumId w:val="28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1" w16cid:durableId="1292856371">
    <w:abstractNumId w:val="2"/>
  </w:num>
  <w:num w:numId="12" w16cid:durableId="475495137">
    <w:abstractNumId w:val="19"/>
  </w:num>
  <w:num w:numId="13" w16cid:durableId="949160967">
    <w:abstractNumId w:val="1"/>
  </w:num>
  <w:num w:numId="14" w16cid:durableId="860821412">
    <w:abstractNumId w:val="3"/>
  </w:num>
  <w:num w:numId="15" w16cid:durableId="1840735658">
    <w:abstractNumId w:val="0"/>
  </w:num>
  <w:num w:numId="16" w16cid:durableId="1595746582">
    <w:abstractNumId w:val="12"/>
  </w:num>
  <w:num w:numId="17" w16cid:durableId="1809547213">
    <w:abstractNumId w:val="24"/>
  </w:num>
  <w:num w:numId="18" w16cid:durableId="471600661">
    <w:abstractNumId w:val="26"/>
  </w:num>
  <w:num w:numId="19" w16cid:durableId="1649557407">
    <w:abstractNumId w:val="27"/>
  </w:num>
  <w:num w:numId="20" w16cid:durableId="739058447">
    <w:abstractNumId w:val="8"/>
  </w:num>
  <w:num w:numId="21" w16cid:durableId="640817265">
    <w:abstractNumId w:val="17"/>
  </w:num>
  <w:num w:numId="22" w16cid:durableId="622882738">
    <w:abstractNumId w:val="13"/>
  </w:num>
  <w:num w:numId="23" w16cid:durableId="1075081920">
    <w:abstractNumId w:val="9"/>
  </w:num>
  <w:num w:numId="24" w16cid:durableId="425002738">
    <w:abstractNumId w:val="5"/>
  </w:num>
  <w:num w:numId="25" w16cid:durableId="1852646824">
    <w:abstractNumId w:val="21"/>
  </w:num>
  <w:num w:numId="26" w16cid:durableId="1206674962">
    <w:abstractNumId w:val="4"/>
  </w:num>
  <w:num w:numId="27" w16cid:durableId="2061516956">
    <w:abstractNumId w:val="22"/>
  </w:num>
  <w:num w:numId="28" w16cid:durableId="670374148">
    <w:abstractNumId w:val="25"/>
  </w:num>
  <w:num w:numId="29" w16cid:durableId="394746938">
    <w:abstractNumId w:val="18"/>
  </w:num>
  <w:numIdMacAtCleanup w:val="19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attachedTemplate r:id="rId1"/>
  <w:defaultTabStop w:val="708"/>
  <w:autoHyphenation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B38E1"/>
    <w:rsid w:val="00026EB5"/>
    <w:rsid w:val="0003297E"/>
    <w:rsid w:val="00054278"/>
    <w:rsid w:val="00093F07"/>
    <w:rsid w:val="000B0D73"/>
    <w:rsid w:val="000B38E1"/>
    <w:rsid w:val="000B3D17"/>
    <w:rsid w:val="000B6839"/>
    <w:rsid w:val="000E594D"/>
    <w:rsid w:val="0012783D"/>
    <w:rsid w:val="00133BEA"/>
    <w:rsid w:val="00151772"/>
    <w:rsid w:val="00166EEE"/>
    <w:rsid w:val="001D2B86"/>
    <w:rsid w:val="002007F7"/>
    <w:rsid w:val="00207DA0"/>
    <w:rsid w:val="00215B56"/>
    <w:rsid w:val="00246245"/>
    <w:rsid w:val="0026054B"/>
    <w:rsid w:val="002B5834"/>
    <w:rsid w:val="0030003A"/>
    <w:rsid w:val="003316E0"/>
    <w:rsid w:val="003735F7"/>
    <w:rsid w:val="00381125"/>
    <w:rsid w:val="00397945"/>
    <w:rsid w:val="004036B9"/>
    <w:rsid w:val="00445847"/>
    <w:rsid w:val="00463D06"/>
    <w:rsid w:val="0047260D"/>
    <w:rsid w:val="0048402D"/>
    <w:rsid w:val="004903A9"/>
    <w:rsid w:val="00494141"/>
    <w:rsid w:val="00525B3D"/>
    <w:rsid w:val="00530295"/>
    <w:rsid w:val="00534698"/>
    <w:rsid w:val="00550074"/>
    <w:rsid w:val="00577787"/>
    <w:rsid w:val="005970AF"/>
    <w:rsid w:val="005D10CE"/>
    <w:rsid w:val="005E3BDD"/>
    <w:rsid w:val="005E5CCE"/>
    <w:rsid w:val="005F4621"/>
    <w:rsid w:val="005F7B02"/>
    <w:rsid w:val="00691D98"/>
    <w:rsid w:val="006959DA"/>
    <w:rsid w:val="006A3156"/>
    <w:rsid w:val="006B17D5"/>
    <w:rsid w:val="00712E17"/>
    <w:rsid w:val="00743DD7"/>
    <w:rsid w:val="007448D6"/>
    <w:rsid w:val="00764FDE"/>
    <w:rsid w:val="007739B2"/>
    <w:rsid w:val="00797B43"/>
    <w:rsid w:val="007A3148"/>
    <w:rsid w:val="007B337F"/>
    <w:rsid w:val="007F6EFB"/>
    <w:rsid w:val="00804078"/>
    <w:rsid w:val="0081640E"/>
    <w:rsid w:val="00855BAE"/>
    <w:rsid w:val="00895DCF"/>
    <w:rsid w:val="008B2A04"/>
    <w:rsid w:val="008E576F"/>
    <w:rsid w:val="008E6D5B"/>
    <w:rsid w:val="008F52AF"/>
    <w:rsid w:val="0090208B"/>
    <w:rsid w:val="009025AE"/>
    <w:rsid w:val="00917AB3"/>
    <w:rsid w:val="00972980"/>
    <w:rsid w:val="00975937"/>
    <w:rsid w:val="009A0186"/>
    <w:rsid w:val="009A78EF"/>
    <w:rsid w:val="009C0D21"/>
    <w:rsid w:val="009E6782"/>
    <w:rsid w:val="00A14BBA"/>
    <w:rsid w:val="00A35A0D"/>
    <w:rsid w:val="00A43308"/>
    <w:rsid w:val="00A521E3"/>
    <w:rsid w:val="00A71F29"/>
    <w:rsid w:val="00A90EA3"/>
    <w:rsid w:val="00A9792D"/>
    <w:rsid w:val="00A979C8"/>
    <w:rsid w:val="00A97D68"/>
    <w:rsid w:val="00AA020E"/>
    <w:rsid w:val="00AA21D6"/>
    <w:rsid w:val="00AB0E39"/>
    <w:rsid w:val="00AC5188"/>
    <w:rsid w:val="00AC7C8C"/>
    <w:rsid w:val="00AD0D48"/>
    <w:rsid w:val="00AD1C11"/>
    <w:rsid w:val="00AE0DB8"/>
    <w:rsid w:val="00B37DF2"/>
    <w:rsid w:val="00B42CCA"/>
    <w:rsid w:val="00B42F31"/>
    <w:rsid w:val="00B57552"/>
    <w:rsid w:val="00B839EF"/>
    <w:rsid w:val="00B92248"/>
    <w:rsid w:val="00B9607E"/>
    <w:rsid w:val="00BB225A"/>
    <w:rsid w:val="00BC333F"/>
    <w:rsid w:val="00BD7502"/>
    <w:rsid w:val="00BF5997"/>
    <w:rsid w:val="00BF6A00"/>
    <w:rsid w:val="00C326F2"/>
    <w:rsid w:val="00C549BE"/>
    <w:rsid w:val="00C54B06"/>
    <w:rsid w:val="00C7365C"/>
    <w:rsid w:val="00C82AFA"/>
    <w:rsid w:val="00C94365"/>
    <w:rsid w:val="00CA0920"/>
    <w:rsid w:val="00CC1889"/>
    <w:rsid w:val="00CC4EF2"/>
    <w:rsid w:val="00D17A36"/>
    <w:rsid w:val="00D22E3F"/>
    <w:rsid w:val="00D31273"/>
    <w:rsid w:val="00D462B1"/>
    <w:rsid w:val="00D6147F"/>
    <w:rsid w:val="00D765E0"/>
    <w:rsid w:val="00D82E9E"/>
    <w:rsid w:val="00DF769E"/>
    <w:rsid w:val="00E04871"/>
    <w:rsid w:val="00E350BA"/>
    <w:rsid w:val="00E6558D"/>
    <w:rsid w:val="00E95947"/>
    <w:rsid w:val="00EA65C0"/>
    <w:rsid w:val="00EA7AC9"/>
    <w:rsid w:val="00EB088A"/>
    <w:rsid w:val="00ED6245"/>
    <w:rsid w:val="00EE3372"/>
    <w:rsid w:val="00EE4B7F"/>
    <w:rsid w:val="00EF5BA5"/>
    <w:rsid w:val="00F04F18"/>
    <w:rsid w:val="00F14262"/>
    <w:rsid w:val="00F31AAB"/>
    <w:rsid w:val="00F465BD"/>
    <w:rsid w:val="00F51E6A"/>
    <w:rsid w:val="00F732EE"/>
    <w:rsid w:val="00FA0804"/>
    <w:rsid w:val="00FA27A1"/>
    <w:rsid w:val="00FD0717"/>
    <w:rsid w:val="00FD6B6D"/>
    <w:rsid w:val="00FE2E98"/>
    <w:rsid w:val="00FF1F4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CH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;"/>
  <w14:docId w14:val="1792D332"/>
  <w15:docId w15:val="{015BE550-854B-49C1-9623-4FE4FEB38DE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e-CH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0B38E1"/>
    <w:pPr>
      <w:spacing w:after="260" w:line="260" w:lineRule="atLeast"/>
    </w:pPr>
    <w:rPr>
      <w:kern w:val="2"/>
      <w14:ligatures w14:val="standardContextual"/>
    </w:rPr>
  </w:style>
  <w:style w:type="paragraph" w:styleId="berschrift1">
    <w:name w:val="heading 1"/>
    <w:basedOn w:val="Titel01"/>
    <w:next w:val="Grundtext"/>
    <w:link w:val="berschrift1Zchn"/>
    <w:uiPriority w:val="9"/>
    <w:qFormat/>
    <w:rsid w:val="00296893"/>
    <w:pPr>
      <w:keepNext/>
      <w:keepLines/>
      <w:outlineLvl w:val="0"/>
    </w:pPr>
    <w:rPr>
      <w:rFonts w:eastAsiaTheme="majorEastAsia" w:cstheme="majorBidi"/>
      <w:bCs/>
      <w:color w:val="auto"/>
      <w:szCs w:val="28"/>
    </w:rPr>
  </w:style>
  <w:style w:type="paragraph" w:styleId="berschrift2">
    <w:name w:val="heading 2"/>
    <w:basedOn w:val="Titel02"/>
    <w:next w:val="Standard"/>
    <w:link w:val="berschrift2Zchn"/>
    <w:uiPriority w:val="9"/>
    <w:unhideWhenUsed/>
    <w:qFormat/>
    <w:rsid w:val="00296893"/>
    <w:pPr>
      <w:keepNext/>
      <w:keepLines/>
      <w:outlineLvl w:val="1"/>
    </w:pPr>
    <w:rPr>
      <w:rFonts w:eastAsiaTheme="majorEastAsia" w:cstheme="majorBidi"/>
      <w:bCs/>
      <w:szCs w:val="26"/>
    </w:rPr>
  </w:style>
  <w:style w:type="paragraph" w:styleId="berschrift3">
    <w:name w:val="heading 3"/>
    <w:basedOn w:val="Titel03"/>
    <w:next w:val="Standard"/>
    <w:link w:val="berschrift3Zchn"/>
    <w:uiPriority w:val="9"/>
    <w:unhideWhenUsed/>
    <w:qFormat/>
    <w:pPr>
      <w:keepNext/>
      <w:keepLines/>
      <w:outlineLvl w:val="2"/>
    </w:pPr>
    <w:rPr>
      <w:rFonts w:eastAsiaTheme="majorEastAsia" w:cstheme="majorBidi"/>
      <w:bCs/>
      <w:color w:val="auto"/>
    </w:rPr>
  </w:style>
  <w:style w:type="paragraph" w:styleId="berschrift4">
    <w:name w:val="heading 4"/>
    <w:basedOn w:val="Titel04"/>
    <w:next w:val="Standard"/>
    <w:link w:val="berschrift4Zchn"/>
    <w:uiPriority w:val="9"/>
    <w:unhideWhenUsed/>
    <w:qFormat/>
    <w:pPr>
      <w:keepNext/>
      <w:keepLines/>
      <w:outlineLvl w:val="3"/>
    </w:pPr>
    <w:rPr>
      <w:rFonts w:eastAsiaTheme="majorEastAsia" w:cstheme="majorBidi"/>
      <w:bCs/>
      <w:iCs/>
    </w:rPr>
  </w:style>
  <w:style w:type="paragraph" w:styleId="berschrift5">
    <w:name w:val="heading 5"/>
    <w:basedOn w:val="Standard"/>
    <w:next w:val="Standard"/>
    <w:link w:val="berschrift5Zchn"/>
    <w:uiPriority w:val="9"/>
    <w:unhideWhenUsed/>
    <w:rsid w:val="00525B3D"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365F91" w:themeColor="accent1" w:themeShade="BF"/>
    </w:rPr>
  </w:style>
  <w:style w:type="paragraph" w:styleId="berschrift6">
    <w:name w:val="heading 6"/>
    <w:basedOn w:val="Standard"/>
    <w:next w:val="Standard"/>
    <w:link w:val="berschrift6Zchn"/>
    <w:uiPriority w:val="9"/>
    <w:unhideWhenUsed/>
    <w:qFormat/>
    <w:rsid w:val="00FF1F4E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243F60" w:themeColor="accent1" w:themeShade="7F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einLeerraum">
    <w:name w:val="No Spacing"/>
    <w:uiPriority w:val="1"/>
    <w:pPr>
      <w:spacing w:after="0" w:line="240" w:lineRule="auto"/>
    </w:pPr>
  </w:style>
  <w:style w:type="paragraph" w:styleId="Titel">
    <w:name w:val="Title"/>
    <w:basedOn w:val="Standard"/>
    <w:next w:val="Standard"/>
    <w:link w:val="TitelZchn"/>
    <w:uiPriority w:val="10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elZchn">
    <w:name w:val="Titel Zchn"/>
    <w:basedOn w:val="Absatz-Standardschriftart"/>
    <w:link w:val="Titel"/>
    <w:uiPriority w:val="10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296893"/>
    <w:rPr>
      <w:rFonts w:ascii="Arial Black" w:eastAsiaTheme="majorEastAsia" w:hAnsi="Arial Black" w:cstheme="majorBidi"/>
      <w:bCs/>
      <w:sz w:val="48"/>
      <w:szCs w:val="28"/>
    </w:rPr>
  </w:style>
  <w:style w:type="paragraph" w:styleId="Untertitel">
    <w:name w:val="Subtitle"/>
    <w:basedOn w:val="Standard"/>
    <w:next w:val="Standard"/>
    <w:link w:val="UntertitelZchn"/>
    <w:uiPriority w:val="11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  <w:szCs w:val="24"/>
    </w:rPr>
  </w:style>
  <w:style w:type="character" w:customStyle="1" w:styleId="UntertitelZchn">
    <w:name w:val="Untertitel Zchn"/>
    <w:basedOn w:val="Absatz-Standardschriftart"/>
    <w:link w:val="Untertitel"/>
    <w:uiPriority w:val="11"/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  <w:szCs w:val="24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296893"/>
    <w:rPr>
      <w:rFonts w:ascii="Arial Black" w:eastAsiaTheme="majorEastAsia" w:hAnsi="Arial Black" w:cstheme="majorBidi"/>
      <w:bCs/>
      <w:color w:val="000000"/>
      <w:sz w:val="32"/>
      <w:szCs w:val="26"/>
    </w:rPr>
  </w:style>
  <w:style w:type="character" w:customStyle="1" w:styleId="berschrift3Zchn">
    <w:name w:val="Überschrift 3 Zchn"/>
    <w:basedOn w:val="Absatz-Standardschriftart"/>
    <w:link w:val="berschrift3"/>
    <w:uiPriority w:val="9"/>
    <w:rPr>
      <w:rFonts w:ascii="Arial Black" w:eastAsiaTheme="majorEastAsia" w:hAnsi="Arial Black" w:cstheme="majorBidi"/>
      <w:bCs/>
      <w:sz w:val="21"/>
      <w:szCs w:val="20"/>
    </w:rPr>
  </w:style>
  <w:style w:type="character" w:customStyle="1" w:styleId="berschrift4Zchn">
    <w:name w:val="Überschrift 4 Zchn"/>
    <w:basedOn w:val="Absatz-Standardschriftart"/>
    <w:link w:val="berschrift4"/>
    <w:uiPriority w:val="9"/>
    <w:rPr>
      <w:rFonts w:ascii="Arial Black" w:eastAsiaTheme="majorEastAsia" w:hAnsi="Arial Black" w:cstheme="majorBidi"/>
      <w:bCs/>
      <w:iCs/>
      <w:color w:val="000000"/>
      <w:sz w:val="21"/>
      <w:szCs w:val="20"/>
    </w:rPr>
  </w:style>
  <w:style w:type="character" w:styleId="SchwacheHervorhebung">
    <w:name w:val="Subtle Emphasis"/>
    <w:basedOn w:val="Absatz-Standardschriftart"/>
    <w:uiPriority w:val="19"/>
    <w:rPr>
      <w:i/>
      <w:iCs/>
      <w:color w:val="808080" w:themeColor="text1" w:themeTint="7F"/>
    </w:rPr>
  </w:style>
  <w:style w:type="character" w:styleId="Hervorhebung">
    <w:name w:val="Emphasis"/>
    <w:basedOn w:val="Absatz-Standardschriftart"/>
    <w:uiPriority w:val="20"/>
    <w:rPr>
      <w:i/>
      <w:iCs/>
    </w:rPr>
  </w:style>
  <w:style w:type="character" w:styleId="IntensiveHervorhebung">
    <w:name w:val="Intense Emphasis"/>
    <w:basedOn w:val="Absatz-Standardschriftart"/>
    <w:uiPriority w:val="21"/>
    <w:rPr>
      <w:b/>
      <w:bCs/>
      <w:i/>
      <w:iCs/>
      <w:color w:val="4F81BD" w:themeColor="accent1"/>
    </w:rPr>
  </w:style>
  <w:style w:type="character" w:styleId="Fett">
    <w:name w:val="Strong"/>
    <w:basedOn w:val="Absatz-Standardschriftart"/>
    <w:uiPriority w:val="22"/>
    <w:qFormat/>
    <w:rPr>
      <w:rFonts w:ascii="Arial Black" w:hAnsi="Arial Black"/>
      <w:bCs/>
    </w:rPr>
  </w:style>
  <w:style w:type="paragraph" w:styleId="Zitat">
    <w:name w:val="Quote"/>
    <w:basedOn w:val="Standard"/>
    <w:next w:val="Standard"/>
    <w:link w:val="ZitatZchn"/>
    <w:uiPriority w:val="29"/>
    <w:rPr>
      <w:i/>
      <w:iCs/>
      <w:color w:val="000000" w:themeColor="text1"/>
    </w:rPr>
  </w:style>
  <w:style w:type="character" w:customStyle="1" w:styleId="ZitatZchn">
    <w:name w:val="Zitat Zchn"/>
    <w:basedOn w:val="Absatz-Standardschriftart"/>
    <w:link w:val="Zitat"/>
    <w:uiPriority w:val="29"/>
    <w:rPr>
      <w:i/>
      <w:iCs/>
      <w:color w:val="000000" w:themeColor="text1"/>
    </w:rPr>
  </w:style>
  <w:style w:type="paragraph" w:styleId="IntensivesZitat">
    <w:name w:val="Intense Quote"/>
    <w:basedOn w:val="Standard"/>
    <w:next w:val="Standard"/>
    <w:link w:val="IntensivesZitatZchn"/>
    <w:uiPriority w:val="30"/>
    <w:pPr>
      <w:pBdr>
        <w:bottom w:val="single" w:sz="4" w:space="4" w:color="4F81BD" w:themeColor="accent1"/>
      </w:pBdr>
      <w:spacing w:before="200" w:after="280"/>
      <w:ind w:left="936" w:right="936"/>
    </w:pPr>
    <w:rPr>
      <w:b/>
      <w:bCs/>
      <w:i/>
      <w:iCs/>
      <w:color w:val="4F81BD" w:themeColor="accent1"/>
    </w:rPr>
  </w:style>
  <w:style w:type="character" w:customStyle="1" w:styleId="IntensivesZitatZchn">
    <w:name w:val="Intensives Zitat Zchn"/>
    <w:basedOn w:val="Absatz-Standardschriftart"/>
    <w:link w:val="IntensivesZitat"/>
    <w:uiPriority w:val="30"/>
    <w:rPr>
      <w:b/>
      <w:bCs/>
      <w:i/>
      <w:iCs/>
      <w:color w:val="4F81BD" w:themeColor="accent1"/>
    </w:rPr>
  </w:style>
  <w:style w:type="character" w:styleId="SchwacherVerweis">
    <w:name w:val="Subtle Reference"/>
    <w:basedOn w:val="Absatz-Standardschriftart"/>
    <w:uiPriority w:val="31"/>
    <w:rPr>
      <w:smallCaps/>
      <w:color w:val="C0504D" w:themeColor="accent2"/>
      <w:u w:val="single"/>
    </w:rPr>
  </w:style>
  <w:style w:type="character" w:styleId="IntensiverVerweis">
    <w:name w:val="Intense Reference"/>
    <w:basedOn w:val="Absatz-Standardschriftart"/>
    <w:uiPriority w:val="32"/>
    <w:rPr>
      <w:b/>
      <w:bCs/>
      <w:smallCaps/>
      <w:color w:val="C0504D" w:themeColor="accent2"/>
      <w:spacing w:val="5"/>
      <w:u w:val="single"/>
    </w:rPr>
  </w:style>
  <w:style w:type="character" w:styleId="Buchtitel">
    <w:name w:val="Book Title"/>
    <w:basedOn w:val="Absatz-Standardschriftart"/>
    <w:uiPriority w:val="33"/>
    <w:rPr>
      <w:b/>
      <w:bCs/>
      <w:smallCaps/>
      <w:spacing w:val="5"/>
    </w:rPr>
  </w:style>
  <w:style w:type="paragraph" w:customStyle="1" w:styleId="BriefKopf">
    <w:name w:val="Brief_Kopf"/>
    <w:basedOn w:val="Grundtext"/>
    <w:pPr>
      <w:spacing w:after="0" w:line="200" w:lineRule="exact"/>
    </w:pPr>
    <w:rPr>
      <w:sz w:val="16"/>
    </w:rPr>
  </w:style>
  <w:style w:type="paragraph" w:styleId="Kopfzeile">
    <w:name w:val="header"/>
    <w:basedOn w:val="Standard"/>
    <w:link w:val="KopfzeileZchn"/>
    <w:uiPriority w:val="99"/>
    <w:unhideWhenUsed/>
    <w:pPr>
      <w:tabs>
        <w:tab w:val="center" w:pos="4513"/>
        <w:tab w:val="right" w:pos="9026"/>
      </w:tabs>
      <w:spacing w:after="0"/>
    </w:pPr>
  </w:style>
  <w:style w:type="character" w:customStyle="1" w:styleId="KopfzeileZchn">
    <w:name w:val="Kopfzeile Zchn"/>
    <w:basedOn w:val="Absatz-Standardschriftart"/>
    <w:link w:val="Kopfzeile"/>
    <w:uiPriority w:val="99"/>
  </w:style>
  <w:style w:type="paragraph" w:styleId="Fuzeile">
    <w:name w:val="footer"/>
    <w:basedOn w:val="Grundtext"/>
    <w:link w:val="FuzeileZchn"/>
    <w:uiPriority w:val="99"/>
    <w:unhideWhenUsed/>
    <w:pPr>
      <w:tabs>
        <w:tab w:val="center" w:pos="4513"/>
        <w:tab w:val="right" w:pos="9026"/>
      </w:tabs>
      <w:spacing w:line="248" w:lineRule="atLeast"/>
    </w:pPr>
    <w:rPr>
      <w:sz w:val="12"/>
    </w:rPr>
  </w:style>
  <w:style w:type="character" w:customStyle="1" w:styleId="FuzeileZchn">
    <w:name w:val="Fußzeile Zchn"/>
    <w:basedOn w:val="Absatz-Standardschriftart"/>
    <w:link w:val="Fuzeile"/>
    <w:uiPriority w:val="99"/>
    <w:rPr>
      <w:rFonts w:ascii="Arial" w:eastAsia="Times New Roman" w:hAnsi="Arial" w:cs="Arial"/>
      <w:color w:val="000000"/>
      <w:sz w:val="12"/>
      <w:szCs w:val="20"/>
    </w:rPr>
  </w:style>
  <w:style w:type="paragraph" w:customStyle="1" w:styleId="Normalbold">
    <w:name w:val="Normal bold"/>
    <w:basedOn w:val="Standard"/>
    <w:rPr>
      <w:rFonts w:ascii="Arial Black" w:hAnsi="Arial Black"/>
      <w:lang w:eastAsia="en-GB"/>
    </w:rPr>
  </w:style>
  <w:style w:type="paragraph" w:customStyle="1" w:styleId="Randtitel">
    <w:name w:val="Randtitel"/>
    <w:basedOn w:val="Grundtext"/>
    <w:pPr>
      <w:spacing w:after="0"/>
      <w:jc w:val="right"/>
    </w:pPr>
    <w:rPr>
      <w:sz w:val="16"/>
      <w:lang w:eastAsia="en-GB"/>
    </w:rPr>
  </w:style>
  <w:style w:type="paragraph" w:customStyle="1" w:styleId="BriefKopffett">
    <w:name w:val="Brief_Kopf_fett"/>
    <w:basedOn w:val="BriefKopf"/>
    <w:next w:val="BriefKopf"/>
    <w:rPr>
      <w:rFonts w:ascii="Arial Black" w:hAnsi="Arial Black"/>
    </w:rPr>
  </w:style>
  <w:style w:type="paragraph" w:customStyle="1" w:styleId="Neutral">
    <w:name w:val="Neutral"/>
    <w:basedOn w:val="Standard"/>
    <w:pPr>
      <w:spacing w:after="0" w:line="240" w:lineRule="auto"/>
    </w:pPr>
  </w:style>
  <w:style w:type="numbering" w:customStyle="1" w:styleId="NumericList">
    <w:name w:val="NumericList"/>
    <w:basedOn w:val="KeineListe"/>
    <w:uiPriority w:val="99"/>
    <w:pPr>
      <w:numPr>
        <w:numId w:val="1"/>
      </w:numPr>
    </w:pPr>
  </w:style>
  <w:style w:type="paragraph" w:customStyle="1" w:styleId="MMKopfgross">
    <w:name w:val="MM_Kopf_gross"/>
    <w:basedOn w:val="BriefKopf"/>
    <w:next w:val="BriefKopf"/>
    <w:rsid w:val="00296893"/>
    <w:pPr>
      <w:spacing w:line="320" w:lineRule="exact"/>
    </w:pPr>
    <w:rPr>
      <w:rFonts w:ascii="Arial Black" w:hAnsi="Arial Black"/>
      <w:sz w:val="32"/>
    </w:rPr>
  </w:style>
  <w:style w:type="paragraph" w:customStyle="1" w:styleId="BriefAnschrift">
    <w:name w:val="Brief_Anschrift"/>
    <w:basedOn w:val="Grundtext"/>
    <w:pPr>
      <w:spacing w:after="0"/>
    </w:pPr>
  </w:style>
  <w:style w:type="paragraph" w:customStyle="1" w:styleId="BriefDatum">
    <w:name w:val="Brief_Datum"/>
    <w:basedOn w:val="Grundtext"/>
    <w:pPr>
      <w:spacing w:after="0"/>
    </w:pPr>
  </w:style>
  <w:style w:type="paragraph" w:customStyle="1" w:styleId="BriefBetreff">
    <w:name w:val="Brief_Betreff"/>
    <w:basedOn w:val="Grundtext"/>
    <w:pPr>
      <w:spacing w:after="744"/>
    </w:pPr>
    <w:rPr>
      <w:rFonts w:ascii="Arial Black" w:hAnsi="Arial Black"/>
    </w:rPr>
  </w:style>
  <w:style w:type="paragraph" w:customStyle="1" w:styleId="Grundtext">
    <w:name w:val="Grundtext"/>
    <w:link w:val="GrundtextZchn"/>
    <w:qFormat/>
    <w:rsid w:val="00296893"/>
    <w:pPr>
      <w:spacing w:after="260" w:line="260" w:lineRule="atLeast"/>
    </w:pPr>
    <w:rPr>
      <w:rFonts w:ascii="Arial" w:eastAsia="Times New Roman" w:hAnsi="Arial" w:cs="Arial"/>
      <w:color w:val="000000"/>
      <w:szCs w:val="20"/>
    </w:rPr>
  </w:style>
  <w:style w:type="paragraph" w:customStyle="1" w:styleId="BriefAnrede">
    <w:name w:val="Brief_Anrede"/>
    <w:basedOn w:val="Grundtext"/>
    <w:next w:val="Grundtext"/>
  </w:style>
  <w:style w:type="character" w:customStyle="1" w:styleId="Grundtextfett">
    <w:name w:val="Grundtext_fett"/>
    <w:basedOn w:val="Absatz-Standardschriftart"/>
    <w:uiPriority w:val="1"/>
    <w:qFormat/>
    <w:rPr>
      <w:rFonts w:ascii="Arial Black" w:hAnsi="Arial Black"/>
    </w:rPr>
  </w:style>
  <w:style w:type="paragraph" w:customStyle="1" w:styleId="BriefGruss">
    <w:name w:val="Brief_Gruss"/>
    <w:basedOn w:val="Grundtext"/>
    <w:next w:val="Grundtext"/>
    <w:pPr>
      <w:spacing w:before="248" w:after="744"/>
    </w:pPr>
  </w:style>
  <w:style w:type="paragraph" w:customStyle="1" w:styleId="ListeBindestrich">
    <w:name w:val="Liste_Bindestrich"/>
    <w:basedOn w:val="Grundtext"/>
    <w:pPr>
      <w:numPr>
        <w:numId w:val="2"/>
      </w:numPr>
      <w:contextualSpacing/>
    </w:pPr>
  </w:style>
  <w:style w:type="paragraph" w:customStyle="1" w:styleId="ListePunkt">
    <w:name w:val="Liste_Punkt"/>
    <w:basedOn w:val="Grundtext"/>
    <w:pPr>
      <w:numPr>
        <w:numId w:val="3"/>
      </w:numPr>
      <w:contextualSpacing/>
    </w:pPr>
  </w:style>
  <w:style w:type="paragraph" w:customStyle="1" w:styleId="ListeNummernArabisch">
    <w:name w:val="Liste_Nummern_Arabisch"/>
    <w:basedOn w:val="Grundtext"/>
    <w:pPr>
      <w:numPr>
        <w:numId w:val="4"/>
      </w:numPr>
      <w:contextualSpacing/>
    </w:pPr>
  </w:style>
  <w:style w:type="paragraph" w:customStyle="1" w:styleId="ListeNummernRoemisch">
    <w:name w:val="Liste_Nummern_Roemisch"/>
    <w:basedOn w:val="Grundtext"/>
    <w:rsid w:val="00A2319F"/>
    <w:pPr>
      <w:numPr>
        <w:numId w:val="15"/>
      </w:numPr>
    </w:pPr>
  </w:style>
  <w:style w:type="paragraph" w:customStyle="1" w:styleId="Titel01">
    <w:name w:val="Titel_01"/>
    <w:basedOn w:val="Grundtext"/>
    <w:next w:val="Grundtext"/>
    <w:rsid w:val="00296893"/>
    <w:pPr>
      <w:spacing w:after="540" w:line="480" w:lineRule="exact"/>
    </w:pPr>
    <w:rPr>
      <w:rFonts w:ascii="Arial Black" w:hAnsi="Arial Black"/>
      <w:sz w:val="48"/>
    </w:rPr>
  </w:style>
  <w:style w:type="paragraph" w:customStyle="1" w:styleId="Titel02">
    <w:name w:val="Titel_02"/>
    <w:basedOn w:val="Grundtext"/>
    <w:next w:val="Grundtext"/>
    <w:rsid w:val="00296893"/>
    <w:pPr>
      <w:spacing w:before="320" w:after="360" w:line="320" w:lineRule="exact"/>
    </w:pPr>
    <w:rPr>
      <w:rFonts w:ascii="Arial Black" w:hAnsi="Arial Black"/>
      <w:sz w:val="32"/>
    </w:rPr>
  </w:style>
  <w:style w:type="paragraph" w:customStyle="1" w:styleId="Titel03">
    <w:name w:val="Titel_03"/>
    <w:basedOn w:val="Grundtext"/>
    <w:next w:val="Grundtext"/>
    <w:rsid w:val="00296893"/>
    <w:pPr>
      <w:spacing w:after="0"/>
    </w:pPr>
    <w:rPr>
      <w:rFonts w:ascii="Arial Black" w:hAnsi="Arial Black"/>
    </w:rPr>
  </w:style>
  <w:style w:type="paragraph" w:customStyle="1" w:styleId="Titel01Nummern">
    <w:name w:val="Titel_01_Nummern"/>
    <w:basedOn w:val="Titel01"/>
    <w:next w:val="Grundtext"/>
    <w:rsid w:val="00296893"/>
  </w:style>
  <w:style w:type="paragraph" w:customStyle="1" w:styleId="Titel02Nummern">
    <w:name w:val="Titel_02_Nummern"/>
    <w:basedOn w:val="Titel02"/>
    <w:next w:val="Grundtext"/>
  </w:style>
  <w:style w:type="paragraph" w:customStyle="1" w:styleId="Titel03Nummern">
    <w:name w:val="Titel_03_Nummern"/>
    <w:basedOn w:val="Titel03"/>
    <w:next w:val="Grundtext"/>
  </w:style>
  <w:style w:type="paragraph" w:customStyle="1" w:styleId="Zwischentitel">
    <w:name w:val="Zwischentitel"/>
    <w:basedOn w:val="Grundtext"/>
    <w:next w:val="Grundtext"/>
    <w:pPr>
      <w:spacing w:after="0"/>
    </w:pPr>
    <w:rPr>
      <w:rFonts w:ascii="Arial Black" w:hAnsi="Arial Black"/>
    </w:rPr>
  </w:style>
  <w:style w:type="paragraph" w:customStyle="1" w:styleId="Lead">
    <w:name w:val="Lead"/>
    <w:basedOn w:val="Grundtext"/>
    <w:next w:val="Grundtext"/>
    <w:rPr>
      <w:rFonts w:ascii="Arial Black" w:hAnsi="Arial Black"/>
    </w:rPr>
  </w:style>
  <w:style w:type="paragraph" w:customStyle="1" w:styleId="InhaltsverzeichnisH01">
    <w:name w:val="Inhaltsverzeichnis_H01"/>
    <w:basedOn w:val="Grundtext"/>
    <w:pPr>
      <w:tabs>
        <w:tab w:val="right" w:pos="8505"/>
      </w:tabs>
      <w:spacing w:before="248" w:after="0"/>
    </w:pPr>
    <w:rPr>
      <w:rFonts w:ascii="Arial Black" w:hAnsi="Arial Black"/>
    </w:rPr>
  </w:style>
  <w:style w:type="paragraph" w:customStyle="1" w:styleId="InhaltsverzeichnisH02">
    <w:name w:val="Inhaltsverzeichnis_H02"/>
    <w:basedOn w:val="Grundtext"/>
    <w:pPr>
      <w:tabs>
        <w:tab w:val="right" w:pos="8505"/>
      </w:tabs>
      <w:spacing w:after="0"/>
    </w:pPr>
  </w:style>
  <w:style w:type="paragraph" w:customStyle="1" w:styleId="InhaltsverzeichnisH03">
    <w:name w:val="Inhaltsverzeichnis_H03"/>
    <w:basedOn w:val="Grundtext"/>
    <w:pPr>
      <w:tabs>
        <w:tab w:val="right" w:pos="8505"/>
      </w:tabs>
      <w:spacing w:after="0"/>
    </w:pPr>
  </w:style>
  <w:style w:type="paragraph" w:customStyle="1" w:styleId="TitelblattOberzeilefett">
    <w:name w:val="Titelblatt_Oberzeile_fett"/>
    <w:basedOn w:val="Grundtext"/>
    <w:next w:val="Grundtext"/>
    <w:pPr>
      <w:spacing w:after="0"/>
    </w:pPr>
    <w:rPr>
      <w:rFonts w:ascii="Arial Black" w:hAnsi="Arial Black"/>
    </w:rPr>
  </w:style>
  <w:style w:type="paragraph" w:customStyle="1" w:styleId="TitelblattTitelGross">
    <w:name w:val="Titelblatt_Titel_Gross"/>
    <w:basedOn w:val="Grundtext"/>
    <w:next w:val="Grundtext"/>
    <w:pPr>
      <w:spacing w:after="0" w:line="1440" w:lineRule="exact"/>
    </w:pPr>
    <w:rPr>
      <w:rFonts w:ascii="Arial Black" w:hAnsi="Arial Black"/>
      <w:sz w:val="144"/>
    </w:rPr>
  </w:style>
  <w:style w:type="paragraph" w:customStyle="1" w:styleId="TitelblattTitelZusatz">
    <w:name w:val="Titelblatt_Titel_Zusatz"/>
    <w:basedOn w:val="Grundtext"/>
    <w:next w:val="Grundtext"/>
    <w:rsid w:val="00296893"/>
    <w:pPr>
      <w:spacing w:after="0" w:line="480" w:lineRule="exact"/>
    </w:pPr>
    <w:rPr>
      <w:rFonts w:ascii="Arial Black" w:hAnsi="Arial Black"/>
      <w:sz w:val="48"/>
    </w:rPr>
  </w:style>
  <w:style w:type="paragraph" w:customStyle="1" w:styleId="TabelleHeader">
    <w:name w:val="Tabelle_Header"/>
    <w:basedOn w:val="Grundtext"/>
    <w:next w:val="TabelleZelle"/>
    <w:pPr>
      <w:spacing w:after="0" w:line="480" w:lineRule="exact"/>
    </w:pPr>
    <w:rPr>
      <w:rFonts w:ascii="Arial Black" w:hAnsi="Arial Black"/>
    </w:rPr>
  </w:style>
  <w:style w:type="paragraph" w:customStyle="1" w:styleId="TabelleZelle">
    <w:name w:val="Tabelle_Zelle"/>
    <w:basedOn w:val="Grundtext"/>
    <w:pPr>
      <w:spacing w:after="0"/>
    </w:pPr>
  </w:style>
  <w:style w:type="paragraph" w:customStyle="1" w:styleId="TabelleZellefett">
    <w:name w:val="Tabelle_Zelle_fett"/>
    <w:basedOn w:val="TabelleZelle"/>
    <w:rPr>
      <w:rFonts w:ascii="Arial Black" w:hAnsi="Arial Black"/>
    </w:rPr>
  </w:style>
  <w:style w:type="paragraph" w:customStyle="1" w:styleId="Tabelleberschrift">
    <w:name w:val="Tabelle_Überschrift"/>
    <w:basedOn w:val="TabelleZellefett"/>
    <w:next w:val="GrundtextEingerueckt"/>
    <w:pPr>
      <w:numPr>
        <w:numId w:val="5"/>
      </w:numPr>
      <w:tabs>
        <w:tab w:val="left" w:pos="369"/>
      </w:tabs>
      <w:ind w:left="369" w:hanging="369"/>
    </w:pPr>
  </w:style>
  <w:style w:type="paragraph" w:customStyle="1" w:styleId="AntragListeAlphabetisch">
    <w:name w:val="Antrag_Liste_Alphabetisch"/>
    <w:basedOn w:val="Grundtext"/>
    <w:pPr>
      <w:numPr>
        <w:numId w:val="6"/>
      </w:numPr>
      <w:tabs>
        <w:tab w:val="left" w:pos="567"/>
      </w:tabs>
    </w:pPr>
  </w:style>
  <w:style w:type="paragraph" w:customStyle="1" w:styleId="AntragListeRoemisch">
    <w:name w:val="Antrag_Liste_Roemisch"/>
    <w:basedOn w:val="Grundtext"/>
    <w:pPr>
      <w:numPr>
        <w:numId w:val="7"/>
      </w:numPr>
      <w:tabs>
        <w:tab w:val="left" w:pos="567"/>
      </w:tabs>
    </w:pPr>
  </w:style>
  <w:style w:type="paragraph" w:customStyle="1" w:styleId="Titel0216pt">
    <w:name w:val="Titel_02_16pt"/>
    <w:basedOn w:val="Titel02"/>
    <w:rsid w:val="00296893"/>
    <w:pPr>
      <w:spacing w:before="0" w:after="0"/>
    </w:pPr>
  </w:style>
  <w:style w:type="paragraph" w:customStyle="1" w:styleId="GDberschrift2ohneNrLinks075cmNach0ptZeilen">
    <w:name w:val="GD_Überschrift2_ohneNr + Links:  0.75 cm Nach:  0 pt Zeilen..."/>
    <w:basedOn w:val="Gruformel"/>
    <w:pPr>
      <w:spacing w:line="360" w:lineRule="auto"/>
      <w:ind w:left="0" w:right="425"/>
    </w:pPr>
    <w:rPr>
      <w:rFonts w:ascii="Arial Black" w:hAnsi="Arial Black"/>
      <w:sz w:val="32"/>
    </w:rPr>
  </w:style>
  <w:style w:type="paragraph" w:styleId="Gruformel">
    <w:name w:val="Closing"/>
    <w:basedOn w:val="Standard"/>
    <w:link w:val="GruformelZchn"/>
    <w:uiPriority w:val="99"/>
    <w:semiHidden/>
    <w:unhideWhenUsed/>
    <w:pPr>
      <w:spacing w:after="0"/>
      <w:ind w:left="4252"/>
    </w:pPr>
  </w:style>
  <w:style w:type="character" w:customStyle="1" w:styleId="GruformelZchn">
    <w:name w:val="Grußformel Zchn"/>
    <w:basedOn w:val="Absatz-Standardschriftart"/>
    <w:link w:val="Gruformel"/>
    <w:uiPriority w:val="99"/>
    <w:semiHidden/>
    <w:rPr>
      <w:rFonts w:ascii="Arial" w:hAnsi="Arial"/>
      <w:sz w:val="21"/>
    </w:rPr>
  </w:style>
  <w:style w:type="paragraph" w:customStyle="1" w:styleId="Titel04">
    <w:name w:val="Titel_04"/>
    <w:basedOn w:val="Titel03"/>
    <w:next w:val="Grundtext"/>
  </w:style>
  <w:style w:type="numbering" w:customStyle="1" w:styleId="ListeNummernArabischEinfach">
    <w:name w:val="Liste_Nummern_ArabischEinfach"/>
    <w:uiPriority w:val="99"/>
    <w:pPr>
      <w:numPr>
        <w:numId w:val="8"/>
      </w:numPr>
    </w:pPr>
  </w:style>
  <w:style w:type="table" w:styleId="Tabellenraster">
    <w:name w:val="Table Grid"/>
    <w:basedOn w:val="NormaleTabelle"/>
    <w:uiPriority w:val="39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RandtitelmitTextbox">
    <w:name w:val="Randtitel mit Textbox"/>
    <w:basedOn w:val="Randtitel"/>
    <w:pPr>
      <w:framePr w:w="1786" w:hSpace="142" w:wrap="around" w:vAnchor="text" w:hAnchor="page" w:y="1" w:anchorLock="1"/>
      <w:spacing w:after="248"/>
      <w:ind w:left="340"/>
    </w:pPr>
    <w:rPr>
      <w:rFonts w:eastAsiaTheme="minorHAnsi" w:cstheme="minorBidi"/>
      <w:color w:val="auto"/>
      <w:szCs w:val="22"/>
    </w:rPr>
  </w:style>
  <w:style w:type="paragraph" w:customStyle="1" w:styleId="GrundtextRRB">
    <w:name w:val="Grundtext_RRB"/>
    <w:basedOn w:val="Grundtext"/>
    <w:pPr>
      <w:spacing w:line="360" w:lineRule="auto"/>
      <w:ind w:left="567"/>
    </w:pPr>
  </w:style>
  <w:style w:type="paragraph" w:customStyle="1" w:styleId="BeilagenListe">
    <w:name w:val="Beilagen_Liste"/>
    <w:basedOn w:val="Grundtext"/>
    <w:rsid w:val="00296893"/>
    <w:pPr>
      <w:numPr>
        <w:numId w:val="9"/>
      </w:numPr>
      <w:spacing w:after="0" w:line="240" w:lineRule="auto"/>
    </w:pPr>
  </w:style>
  <w:style w:type="paragraph" w:customStyle="1" w:styleId="MitteilungAnListe">
    <w:name w:val="MitteilungAn_Liste"/>
    <w:basedOn w:val="Grundtext"/>
    <w:pPr>
      <w:tabs>
        <w:tab w:val="left" w:pos="567"/>
      </w:tabs>
      <w:spacing w:line="360" w:lineRule="auto"/>
      <w:ind w:left="567" w:hanging="567"/>
    </w:pPr>
  </w:style>
  <w:style w:type="paragraph" w:customStyle="1" w:styleId="MitteilungAnListe2">
    <w:name w:val="MitteilungAn_Liste2"/>
    <w:basedOn w:val="MitteilungAnListe"/>
    <w:pPr>
      <w:tabs>
        <w:tab w:val="clear" w:pos="567"/>
        <w:tab w:val="left" w:pos="420"/>
      </w:tabs>
      <w:spacing w:line="248" w:lineRule="exact"/>
      <w:ind w:left="420" w:hanging="420"/>
    </w:pPr>
  </w:style>
  <w:style w:type="paragraph" w:customStyle="1" w:styleId="Titel0216ptnach">
    <w:name w:val="Titel_02_16pt_nach"/>
    <w:basedOn w:val="Titel0216pt"/>
    <w:rsid w:val="00296893"/>
    <w:pPr>
      <w:spacing w:after="360"/>
    </w:pPr>
  </w:style>
  <w:style w:type="paragraph" w:customStyle="1" w:styleId="TraktandumText">
    <w:name w:val="Traktandum Text"/>
    <w:basedOn w:val="Standard"/>
    <w:pPr>
      <w:tabs>
        <w:tab w:val="left" w:pos="567"/>
      </w:tabs>
      <w:spacing w:after="0" w:line="280" w:lineRule="exact"/>
      <w:ind w:left="567"/>
    </w:pPr>
    <w:rPr>
      <w:rFonts w:eastAsia="Times New Roman" w:cs="Arial"/>
      <w:color w:val="000000"/>
      <w:szCs w:val="20"/>
    </w:rPr>
  </w:style>
  <w:style w:type="paragraph" w:customStyle="1" w:styleId="TraktandumTitel">
    <w:name w:val="Traktandum Titel"/>
    <w:basedOn w:val="Standard"/>
    <w:next w:val="TraktandumText"/>
    <w:pPr>
      <w:numPr>
        <w:numId w:val="10"/>
      </w:numPr>
      <w:tabs>
        <w:tab w:val="left" w:pos="567"/>
      </w:tabs>
      <w:spacing w:after="0"/>
      <w:contextualSpacing/>
    </w:pPr>
    <w:rPr>
      <w:rFonts w:eastAsia="Times New Roman" w:cs="Arial"/>
      <w:color w:val="000000"/>
      <w:szCs w:val="20"/>
    </w:rPr>
  </w:style>
  <w:style w:type="paragraph" w:customStyle="1" w:styleId="InvisibleLine">
    <w:name w:val="InvisibleLine"/>
    <w:basedOn w:val="Neutral"/>
    <w:pPr>
      <w:spacing w:line="14" w:lineRule="exact"/>
    </w:pPr>
    <w:rPr>
      <w:sz w:val="2"/>
    </w:rPr>
  </w:style>
  <w:style w:type="paragraph" w:customStyle="1" w:styleId="GrundtextEingerueckt">
    <w:name w:val="GrundtextEingerueckt"/>
    <w:basedOn w:val="Grundtext"/>
    <w:pPr>
      <w:spacing w:after="360"/>
      <w:ind w:left="397"/>
    </w:pPr>
  </w:style>
  <w:style w:type="table" w:customStyle="1" w:styleId="TableGridPositioning">
    <w:name w:val="TableGridPositioning"/>
    <w:basedOn w:val="NormaleTabelle"/>
    <w:uiPriority w:val="99"/>
    <w:pPr>
      <w:spacing w:after="0" w:line="240" w:lineRule="auto"/>
    </w:pPr>
    <w:rPr>
      <w:sz w:val="21"/>
    </w:rPr>
    <w:tblPr>
      <w:tblCellMar>
        <w:left w:w="0" w:type="dxa"/>
        <w:right w:w="0" w:type="dxa"/>
      </w:tblCellMar>
    </w:tblPr>
  </w:style>
  <w:style w:type="paragraph" w:styleId="Funotentext">
    <w:name w:val="footnote text"/>
    <w:basedOn w:val="Neutral"/>
    <w:link w:val="FunotentextZchn"/>
    <w:uiPriority w:val="99"/>
    <w:unhideWhenUsed/>
    <w:rPr>
      <w:sz w:val="20"/>
      <w:szCs w:val="20"/>
    </w:rPr>
  </w:style>
  <w:style w:type="character" w:customStyle="1" w:styleId="FunotentextZchn">
    <w:name w:val="Fußnotentext Zchn"/>
    <w:basedOn w:val="Absatz-Standardschriftart"/>
    <w:link w:val="Funotentext"/>
    <w:uiPriority w:val="99"/>
    <w:rPr>
      <w:rFonts w:ascii="Arial" w:hAnsi="Arial"/>
      <w:sz w:val="20"/>
      <w:szCs w:val="20"/>
    </w:rPr>
  </w:style>
  <w:style w:type="character" w:styleId="Funotenzeichen">
    <w:name w:val="footnote reference"/>
    <w:basedOn w:val="Absatz-Standardschriftart"/>
    <w:uiPriority w:val="99"/>
    <w:unhideWhenUsed/>
    <w:rPr>
      <w:vertAlign w:val="superscript"/>
    </w:rPr>
  </w:style>
  <w:style w:type="paragraph" w:customStyle="1" w:styleId="berschriftmitZiffer">
    <w:name w:val="Überschrift mit Ziffer"/>
    <w:pPr>
      <w:keepNext/>
      <w:numPr>
        <w:numId w:val="12"/>
      </w:numPr>
      <w:spacing w:after="120" w:line="280" w:lineRule="atLeast"/>
    </w:pPr>
    <w:rPr>
      <w:rFonts w:ascii="Arial Black" w:eastAsiaTheme="majorEastAsia" w:hAnsi="Arial Black" w:cstheme="majorBidi"/>
      <w:bCs/>
      <w:sz w:val="21"/>
      <w:szCs w:val="20"/>
    </w:rPr>
  </w:style>
  <w:style w:type="numbering" w:customStyle="1" w:styleId="ListeberschriftmitZiffer">
    <w:name w:val="Liste Überschrift mit Ziffer"/>
    <w:uiPriority w:val="99"/>
    <w:pPr>
      <w:numPr>
        <w:numId w:val="11"/>
      </w:numPr>
    </w:pPr>
  </w:style>
  <w:style w:type="paragraph" w:customStyle="1" w:styleId="TitelMitte14">
    <w:name w:val="TitelMitte14"/>
    <w:rsid w:val="003E7F34"/>
    <w:pPr>
      <w:spacing w:after="240" w:line="240" w:lineRule="auto"/>
      <w:jc w:val="center"/>
    </w:pPr>
    <w:rPr>
      <w:rFonts w:ascii="Arial Black" w:eastAsia="Times New Roman" w:hAnsi="Arial Black" w:cs="Arial"/>
      <w:color w:val="000000" w:themeColor="text1"/>
      <w:sz w:val="28"/>
      <w:szCs w:val="20"/>
    </w:rPr>
  </w:style>
  <w:style w:type="paragraph" w:customStyle="1" w:styleId="TitelMitte12">
    <w:name w:val="TitelMitte12"/>
    <w:rsid w:val="00D169AB"/>
    <w:pPr>
      <w:spacing w:after="240" w:line="240" w:lineRule="auto"/>
      <w:jc w:val="center"/>
    </w:pPr>
    <w:rPr>
      <w:rFonts w:ascii="Arial Black" w:eastAsia="Times New Roman" w:hAnsi="Arial Black" w:cs="Arial"/>
      <w:color w:val="000000"/>
      <w:sz w:val="24"/>
      <w:szCs w:val="20"/>
    </w:rPr>
  </w:style>
  <w:style w:type="character" w:customStyle="1" w:styleId="GrundtextZchn">
    <w:name w:val="Grundtext Zchn"/>
    <w:basedOn w:val="Absatz-Standardschriftart"/>
    <w:link w:val="Grundtext"/>
    <w:rsid w:val="00296893"/>
    <w:rPr>
      <w:rFonts w:ascii="Arial" w:eastAsia="Times New Roman" w:hAnsi="Arial" w:cs="Arial"/>
      <w:color w:val="000000"/>
      <w:szCs w:val="20"/>
    </w:rPr>
  </w:style>
  <w:style w:type="paragraph" w:customStyle="1" w:styleId="ListeNummernArabischNeustart">
    <w:name w:val="Liste_Nummern_Arabisch_Neustart"/>
    <w:basedOn w:val="Standard"/>
    <w:rsid w:val="00664951"/>
    <w:pPr>
      <w:numPr>
        <w:numId w:val="18"/>
      </w:numPr>
      <w:spacing w:after="0" w:line="14" w:lineRule="auto"/>
    </w:pPr>
    <w:rPr>
      <w:rFonts w:eastAsia="Times New Roman" w:cs="Times New Roman"/>
      <w:sz w:val="2"/>
    </w:rPr>
  </w:style>
  <w:style w:type="numbering" w:customStyle="1" w:styleId="ListeNummernRoemischList">
    <w:name w:val="Liste_Nummern_RoemischList"/>
    <w:uiPriority w:val="99"/>
    <w:rsid w:val="00DF167A"/>
    <w:pPr>
      <w:numPr>
        <w:numId w:val="13"/>
      </w:numPr>
    </w:pPr>
  </w:style>
  <w:style w:type="paragraph" w:styleId="Listenabsatz">
    <w:name w:val="List Paragraph"/>
    <w:basedOn w:val="Standard"/>
    <w:uiPriority w:val="34"/>
    <w:qFormat/>
    <w:rsid w:val="00A2319F"/>
    <w:pPr>
      <w:ind w:left="720"/>
      <w:contextualSpacing/>
    </w:pPr>
  </w:style>
  <w:style w:type="numbering" w:customStyle="1" w:styleId="ListeNummernRoemischNeustartList">
    <w:name w:val="Liste_Nummern_Roemisch_NeustartList"/>
    <w:rsid w:val="00A2319F"/>
    <w:pPr>
      <w:numPr>
        <w:numId w:val="14"/>
      </w:numPr>
    </w:pPr>
  </w:style>
  <w:style w:type="paragraph" w:customStyle="1" w:styleId="ListVerfuegungZiffer">
    <w:name w:val="ListVerfuegungZiffer"/>
    <w:basedOn w:val="Standard"/>
    <w:rsid w:val="00664951"/>
    <w:pPr>
      <w:numPr>
        <w:ilvl w:val="1"/>
        <w:numId w:val="18"/>
      </w:numPr>
      <w:tabs>
        <w:tab w:val="left" w:pos="567"/>
      </w:tabs>
      <w:jc w:val="both"/>
    </w:pPr>
  </w:style>
  <w:style w:type="paragraph" w:customStyle="1" w:styleId="ListVerfuegungNumeric">
    <w:name w:val="ListVerfuegungNumeric"/>
    <w:basedOn w:val="ListVerfuegungZiffer"/>
    <w:rsid w:val="000354BB"/>
    <w:pPr>
      <w:numPr>
        <w:numId w:val="16"/>
      </w:numPr>
      <w:tabs>
        <w:tab w:val="left" w:pos="567"/>
      </w:tabs>
    </w:pPr>
  </w:style>
  <w:style w:type="numbering" w:customStyle="1" w:styleId="ListVerfuegungNumericList">
    <w:name w:val="ListVerfuegungNumericList"/>
    <w:uiPriority w:val="99"/>
    <w:rsid w:val="000354BB"/>
    <w:pPr>
      <w:numPr>
        <w:numId w:val="16"/>
      </w:numPr>
    </w:pPr>
  </w:style>
  <w:style w:type="numbering" w:customStyle="1" w:styleId="ListVerfuegungZifferList">
    <w:name w:val="ListVerfuegungZifferList"/>
    <w:uiPriority w:val="99"/>
    <w:rsid w:val="00664951"/>
    <w:pPr>
      <w:numPr>
        <w:numId w:val="17"/>
      </w:numPr>
    </w:pPr>
  </w:style>
  <w:style w:type="paragraph" w:customStyle="1" w:styleId="ListVerfuegungRoemisch">
    <w:name w:val="ListVerfuegungRoemisch"/>
    <w:basedOn w:val="ListeNummernRoemisch"/>
    <w:rsid w:val="00317CEF"/>
    <w:pPr>
      <w:jc w:val="both"/>
    </w:pPr>
    <w:rPr>
      <w:color w:val="auto"/>
    </w:rPr>
  </w:style>
  <w:style w:type="paragraph" w:customStyle="1" w:styleId="Blocksatz">
    <w:name w:val="Blocksatz"/>
    <w:basedOn w:val="Grundtext"/>
    <w:rsid w:val="00EB1106"/>
    <w:pPr>
      <w:jc w:val="both"/>
    </w:pPr>
  </w:style>
  <w:style w:type="table" w:styleId="Listentabelle1hellAkzent1">
    <w:name w:val="List Table 1 Light Accent 1"/>
    <w:basedOn w:val="NormaleTabelle"/>
    <w:uiPriority w:val="46"/>
    <w:rsid w:val="006A5D2E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customStyle="1" w:styleId="Ausgabenbewilligung">
    <w:name w:val="Ausgabenbewilligung"/>
    <w:basedOn w:val="NormaleTabelle"/>
    <w:uiPriority w:val="99"/>
    <w:rsid w:val="006A5D2E"/>
    <w:pPr>
      <w:spacing w:after="0" w:line="240" w:lineRule="auto"/>
    </w:pPr>
    <w:tblPr>
      <w:tblStyleRowBandSize w:val="1"/>
    </w:tblPr>
    <w:tblStylePr w:type="firstRow">
      <w:tblPr/>
      <w:tcPr>
        <w:tcBorders>
          <w:bottom w:val="single" w:sz="4" w:space="0" w:color="4F81BD" w:themeColor="accent1"/>
        </w:tcBorders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  <w:tl2br w:val="nil"/>
          <w:tr2bl w:val="nil"/>
        </w:tcBorders>
        <w:shd w:val="clear" w:color="auto" w:fill="DBE5F1" w:themeFill="accent1" w:themeFillTint="33"/>
      </w:tcPr>
    </w:tblStylePr>
  </w:style>
  <w:style w:type="character" w:customStyle="1" w:styleId="berschrift5Zchn">
    <w:name w:val="Überschrift 5 Zchn"/>
    <w:basedOn w:val="Absatz-Standardschriftart"/>
    <w:link w:val="berschrift5"/>
    <w:uiPriority w:val="9"/>
    <w:rsid w:val="00525B3D"/>
    <w:rPr>
      <w:rFonts w:asciiTheme="majorHAnsi" w:eastAsiaTheme="majorEastAsia" w:hAnsiTheme="majorHAnsi" w:cstheme="majorBidi"/>
      <w:color w:val="365F91" w:themeColor="accent1" w:themeShade="BF"/>
      <w:kern w:val="2"/>
      <w14:ligatures w14:val="standardContextual"/>
    </w:rPr>
  </w:style>
  <w:style w:type="character" w:styleId="Kommentarzeichen">
    <w:name w:val="annotation reference"/>
    <w:basedOn w:val="Absatz-Standardschriftart"/>
    <w:uiPriority w:val="99"/>
    <w:semiHidden/>
    <w:unhideWhenUsed/>
    <w:rsid w:val="00534698"/>
    <w:rPr>
      <w:sz w:val="16"/>
      <w:szCs w:val="16"/>
    </w:rPr>
  </w:style>
  <w:style w:type="paragraph" w:styleId="Kommentartext">
    <w:name w:val="annotation text"/>
    <w:basedOn w:val="Standard"/>
    <w:link w:val="KommentartextZchn"/>
    <w:uiPriority w:val="99"/>
    <w:unhideWhenUsed/>
    <w:rsid w:val="00534698"/>
    <w:pPr>
      <w:spacing w:after="160" w:line="240" w:lineRule="auto"/>
    </w:pPr>
    <w:rPr>
      <w:sz w:val="20"/>
      <w:szCs w:val="20"/>
    </w:rPr>
  </w:style>
  <w:style w:type="character" w:customStyle="1" w:styleId="KommentartextZchn">
    <w:name w:val="Kommentartext Zchn"/>
    <w:basedOn w:val="Absatz-Standardschriftart"/>
    <w:link w:val="Kommentartext"/>
    <w:uiPriority w:val="99"/>
    <w:rsid w:val="00534698"/>
    <w:rPr>
      <w:kern w:val="2"/>
      <w:sz w:val="20"/>
      <w:szCs w:val="20"/>
      <w14:ligatures w14:val="standardContextual"/>
    </w:rPr>
  </w:style>
  <w:style w:type="character" w:styleId="Hyperlink">
    <w:name w:val="Hyperlink"/>
    <w:basedOn w:val="Absatz-Standardschriftart"/>
    <w:uiPriority w:val="99"/>
    <w:unhideWhenUsed/>
    <w:rsid w:val="00133BEA"/>
    <w:rPr>
      <w:color w:val="0000FF" w:themeColor="hyperlink"/>
      <w:u w:val="single"/>
    </w:rPr>
  </w:style>
  <w:style w:type="character" w:customStyle="1" w:styleId="berschrift6Zchn">
    <w:name w:val="Überschrift 6 Zchn"/>
    <w:basedOn w:val="Absatz-Standardschriftart"/>
    <w:link w:val="berschrift6"/>
    <w:uiPriority w:val="9"/>
    <w:rsid w:val="00FF1F4E"/>
    <w:rPr>
      <w:rFonts w:asciiTheme="majorHAnsi" w:eastAsiaTheme="majorEastAsia" w:hAnsiTheme="majorHAnsi" w:cstheme="majorBidi"/>
      <w:color w:val="243F60" w:themeColor="accent1" w:themeShade="7F"/>
      <w:kern w:val="2"/>
      <w14:ligatures w14:val="standardContextual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895DCF"/>
    <w:pPr>
      <w:spacing w:after="260"/>
    </w:pPr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895DCF"/>
    <w:rPr>
      <w:b/>
      <w:bCs/>
      <w:kern w:val="2"/>
      <w:sz w:val="20"/>
      <w:szCs w:val="20"/>
      <w14:ligatures w14:val="standardContextual"/>
    </w:rPr>
  </w:style>
  <w:style w:type="character" w:styleId="NichtaufgelsteErwhnung">
    <w:name w:val="Unresolved Mention"/>
    <w:basedOn w:val="Absatz-Standardschriftart"/>
    <w:uiPriority w:val="99"/>
    <w:semiHidden/>
    <w:unhideWhenUsed/>
    <w:rsid w:val="00895DCF"/>
    <w:rPr>
      <w:color w:val="605E5C"/>
      <w:shd w:val="clear" w:color="auto" w:fill="E1DFDD"/>
    </w:rPr>
  </w:style>
  <w:style w:type="paragraph" w:styleId="berarbeitung">
    <w:name w:val="Revision"/>
    <w:hidden/>
    <w:uiPriority w:val="99"/>
    <w:semiHidden/>
    <w:rsid w:val="00151772"/>
    <w:pPr>
      <w:spacing w:after="0" w:line="240" w:lineRule="auto"/>
    </w:pPr>
    <w:rPr>
      <w:kern w:val="2"/>
      <w14:ligatures w14:val="standardContextua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8232315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69104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604652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yperlink" Target="https://internet-acc.zh.ch/content/dam/zhweb/bilder-dokumente/themen/bildung/talentfoerderung/bewertungsraster.pdf" TargetMode="Externa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image" Target="media/image3.png"/><Relationship Id="rId10" Type="http://schemas.openxmlformats.org/officeDocument/2006/relationships/webSettings" Target="webSettings.xml"/><Relationship Id="rId19" Type="http://schemas.openxmlformats.org/officeDocument/2006/relationships/hyperlink" Target="https://internet-acc.zh.ch/content/dam/zhweb/bilder-dokumente/themen/bildung/talentfoerderung/bewertungsraster.pdf" TargetMode="Externa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svg"/><Relationship Id="rId22" Type="http://schemas.openxmlformats.org/officeDocument/2006/relationships/theme" Target="theme/theme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4.png"/></Relationships>
</file>

<file path=word/_rels/header2.xml.rels><?xml version="1.0" encoding="UTF-8" standalone="yes"?>
<Relationships xmlns="http://schemas.openxmlformats.org/package/2006/relationships"><Relationship Id="rId2" Type="http://schemas.openxmlformats.org/officeDocument/2006/relationships/image" Target="media/image6.png"/><Relationship Id="rId1" Type="http://schemas.openxmlformats.org/officeDocument/2006/relationships/image" Target="media/image5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isabelle.sterchi@zh.ch\AppData\Local\Temp\OneOffixx\generated\bfda18ae-7f42-497a-9089-3eaafeb96f8a.dotx" TargetMode="External"/></Relationships>
</file>

<file path=word/theme/theme1.xml><?xml version="1.0" encoding="utf-8"?>
<a:theme xmlns:a="http://schemas.openxmlformats.org/drawingml/2006/main" name="001 Thema farbig V1.0">
  <a:themeElements>
    <a:clrScheme name="001 Thema farbig V1.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001 Thema farbig V1.0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Sources xmlns:b="http://schemas.openxmlformats.org/officeDocument/2006/bibliography" xmlns="http://schemas.openxmlformats.org/officeDocument/2006/bibliography" SelectedStyle="\APA.XSL" StyleName="APA" Version="0"/>
</file>

<file path=customXml/item2.xml><?xml version="1.0" encoding="utf-8"?>
<OneOffixxImageDefinitionPart xmlns:xsd="http://www.w3.org/2001/XMLSchema" xmlns:xsi="http://www.w3.org/2001/XMLSchema-instance" xmlns="http://schema.oneoffixx.com/OneOffixxImageDefinitionPart/1">
  <ImageDefinitions>
    <ImageSizeDefinition>
      <Id>1416196669</Id>
      <Width>0</Width>
      <Height>0</Height>
      <XPath>/ooImg/Profile.Org.Kanton</XPath>
      <ImageHash>95c335a2f97fbb0de78a98a81c1804bd</ImageHash>
    </ImageSizeDefinition>
    <ImageSizeDefinition>
      <Id>1835352706</Id>
      <Width>0</Width>
      <Height>0</Height>
      <XPath>/ooImg/Profile.Org.HeaderLogoShort</XPath>
      <ImageHash>ea94abc84a50c4a7c98dcd2fd419985a</ImageHash>
    </ImageSizeDefinition>
    <ImageSizeDefinition>
      <Id>1366585524</Id>
      <Width>0</Width>
      <Height>0</Height>
      <XPath>/ooImg/Profile.Org.Kanton</XPath>
      <ImageHash>95c335a2f97fbb0de78a98a81c1804bd</ImageHash>
    </ImageSizeDefinition>
    <ImageSizeDefinition>
      <Id>1179313770</Id>
      <Width>0</Width>
      <Height>0</Height>
      <XPath>/ooImg/Profile.Org.HeaderLogoShort</XPath>
      <ImageHash>ea94abc84a50c4a7c98dcd2fd419985a</ImageHash>
    </ImageSizeDefinition>
    <ImageSizeDefinition>
      <Id>1959243445</Id>
      <Width>0</Width>
      <Height>0</Height>
      <XPath>//Image[@id='Profile.Org.Kanton']</XPath>
      <ImageHash>95c335a2f97fbb0de78a98a81c1804bd</ImageHash>
    </ImageSizeDefinition>
    <ImageSizeDefinition>
      <Id>588066004</Id>
      <Width>0</Width>
      <Height>0</Height>
      <XPath>//Image[@id='Profile.Org.HeaderLogoShort']</XPath>
      <ImageHash>ea94abc84a50c4a7c98dcd2fd419985a</ImageHash>
    </ImageSizeDefinition>
    <ImageSizeDefinition>
      <Id>1335808787</Id>
      <Width>0</Width>
      <Height>0</Height>
      <XPath>//Image[@id='Profile.Org.Kanton']</XPath>
      <ImageHash>95c335a2f97fbb0de78a98a81c1804bd</ImageHash>
    </ImageSizeDefinition>
    <ImageSizeDefinition>
      <Id>561605687</Id>
      <Width>0</Width>
      <Height>0</Height>
      <XPath>//Image[@id='Profile.Org.HeaderLogoShort']</XPath>
      <ImageHash>ea94abc84a50c4a7c98dcd2fd419985a</ImageHash>
    </ImageSizeDefinition>
  </ImageDefinitions>
</OneOffixxImageDefinitionPart>
</file>

<file path=customXml/item3.xml><?xml version="1.0" encoding="utf-8"?>
<OneOffixxExtendedBindingPart xmlns:xsd="http://www.w3.org/2001/XMLSchema" xmlns:xsi="http://www.w3.org/2001/XMLSchema-instance" xmlns="http://schema.oneoffixx.com/OneOffixxExtendedBindingPart/1">
  <StyleSheet>
    <xsl:stylesheet xmlns:xsl="http://www.w3.org/1999/XSL/Transform" xmlns:contact="http://schema.oneoffixx.com/OneOffixxContactsPart/1" xmlns:ext="http://schema.oneoffixx.com/OneOffixxExtendedBindingPart/1"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version="1.0" mc:Ignorable="w14 wp14">
      <xsl:output method="xml" version="1.0" indent="yes"/>
      <xsl:variable name="linefeed">
        <xsl:text>&amp;#x0A;</xsl:text>
      </xsl:variable>
      <xsl:variable name="space">
        <xsl:text> </xsl:text>
      </xsl:variable>
      <xsl:template match="/">
    {0}
  </xsl:template>
      <!-- mit Absätzen ("Standard") -->
      <xsl:template name="emptyGrundtextParagraph">
        <w:p>
          <w:pPr>
            <w:pStyle w:val="Grundtext"/>
          </w:pPr>
          <w:r>
            <xsl:value-of select="$space"/>
          </w:r>
        </w:p>
      </xsl:template>
      <!-- ohne Absätzen ("Kein Leerraum") -->
      <xsl:template name="emptyNeutralParagraph">
        <w:p>
          <w:pPr>
            <w:pStyle w:val="Neutral"/>
          </w:pPr>
          <w:r>
            <xsl:value-of select="$space"/>
          </w:r>
        </w:p>
      </xsl:template>
      <xsl:template name="getExtendedSnippet">
        <xsl:param name="snippetName"/>
        <xsl:if test="($snippetName and $snippetName != '')">
          <xsl:copy-of select="//ext:OneOffixxExtendedBindingPart/ext:ExtendedBindings/ext:ExtendedBindingNode[ext:Title = $snippetName]/ext:Body/w:sdtContent/*"/>
        </xsl:if>
      </xsl:template>
      <xsl:template name="Beilagen">
        <xsl:param name="attachments"/>
        <xsl:param name="goesTo"/>
        <xsl:param name="copyTo"/>
        <w:p w:rsidR="006F595D" w:rsidRPr="006F595D" w:rsidRDefault="006F595D" w:rsidP="006F595D">
          <w:pPr>
            <w:pStyle w:val="Neutral"/>
          </w:pPr>
          <w:r w:rsidRPr="006F595D">
            <w:t> </w:t>
          </w:r>
        </w:p>
        <xsl:variable name="goesToRecipient">
          <xsl:call-template name="ListRecipients">
            <xsl:with-param name="transmissionType">Bcc</xsl:with-param>
          </xsl:call-template>
        </xsl:variable>
        <xsl:variable name="copyToRecipient">
          <xsl:call-template name="ListRecipients">
            <xsl:with-param name="transmissionType">Cc</xsl:with-param>
          </xsl:call-template>
        </xsl:variable>
        <xsl:if test="not(normalize-space($attachments)='') or not(normalize-space(concat($copyTo,$copyToRecipient))='') or not(normalize-space(concat($goesTo,$goesToRecipient))='')">
          <xsl:call-template name="NeutralEmptyParagraph"/>
          <xsl:call-template name="NeutralEmptyParagraph"/>
        </xsl:if>
        <xsl:if test="not(normalize-space($attachments)='')">
          <xsl:call-template name="BeilageBlock">
            <xsl:with-param name="title">Beilagen</xsl:with-param>
            <xsl:with-param name="beilagen" select="$attachments"/>
          </xsl:call-template>
          <xsl:if test="(not(normalize-space(concat($copyTo,$copyToRecipient))='') and $copyTo) or (not(normalize-space(concat($goesTo,$goesToRecipient))='') and $goesTo)">
            <xsl:call-template name="NeutralEmptyParagraph"/>
          </xsl:if>
        </xsl:if>
        <xsl:if test="not(normalize-space(concat($goesTo,$goesToRecipient))='')">
          <xsl:if test="$goesTo">
            <xsl:call-template name="BeilageBlock">
              <xsl:with-param name="title">Geht an</xsl:with-param>
              <xsl:with-param name="beilagen" select="$goesTo"/>
              <xsl:with-param name="listRecipientType">Bcc</xsl:with-param>
            </xsl:call-template>
            <xsl:if test="not(normalize-space(concat($copyTo,$copyToRecipient))='') and $copyTo">
              <xsl:call-template name="NeutralEmptyParagraph"/>
            </xsl:if>
          </xsl:if>
        </xsl:if>
        <xsl:if test="$copyTo">
          <xsl:call-template name="BeilageBlock">
            <xsl:with-param name="title">Kopie an</xsl:with-param>
            <xsl:with-param name="beilagen" select="$copyTo"/>
            <xsl:with-param name="listRecipientType">Cc</xsl:with-param>
          </xsl:call-template>
        </xsl:if>
      </xsl:template>
      <xsl:template name="BeilageBlock">
        <xsl:param name="title"/>
        <xsl:param name="beilagen"/>
        <xsl:param name="listRecipientType"/>
        <xsl:variable name="recipientList">
          <xsl:call-template name="ListRecipients">
            <xsl:with-param name="transmissionType" select="$listRecipientType"/>
          </xsl:call-template>
        </xsl:variable>
        <xsl:if test="(normalize-space($beilagen) != '') or (normalize-space($recipientList) != '')">
          <w:p w:rsidR="005C7A0D" w:rsidRPr="005C7A0D" w:rsidRDefault="005C7A0D" w:rsidP="005C7A0D">
            <w:pPr>
              <w:pStyle w:val="Neutral"/>
            </w:pPr>
            <w:r w:rsidRPr="005C7A0D">
              <w:t>
                <xsl:value-of select="$title"/>
              </w:t>
            </w:r>
          </w:p>
          <xsl:variable name="linebreak">
            <xsl:if test="(normalize-space($beilagen) != '') and (normalize-space($recipientList) != '')">
              <xsl:value-of select="$linefeed"/>
            </xsl:if>
          </xsl:variable>
          <xsl:call-template name="StringToList">
            <xsl:with-param name="string" select="concat($beilagen,$linebreak,$recipientList)"/>
          </xsl:call-template>
        </xsl:if>
      </xsl:template>
      <xsl:template name="ListRecipients">
        <xsl:param name="transmissionType"/>
        <xsl:if test="$transmissionType and $transmissionType != ''">
          <xsl:for-each select="//contact:OneOffixxContactsPart/contact:Contacts/contact:ContactItem[@Selected = 'false' and contact:ContactViewOptions/@AddressingType=$transmissionType]">
            <xsl:variable name="adr">
              <xsl:choose>
                <xsl:when test="(./contact:ContactViewOptions/@SelectedAddress = 'Private')">
                  <xsl:call-template name="AddressLine">
                    <xsl:with-param name="address" select="./contact:Person/contact:Address"/>
                  </xsl:call-template>
                </xsl:when>
                <xsl:otherwise>
                  <xsl:call-template name="AddressLine">
                    <xsl:with-param name="address" select="./contact:Company/contact:Address"/>
                  </xsl:call-template>
                </xsl:otherwise>
              </xsl:choose>
            </xsl:variable>
            <xsl:variable name="ZHDir">
              <xsl:choose>
                <xsl:when test="(./contact:ExtendentFields/contact:Item[@Key='Dynamic.ZHDir'] = 'true')">1</xsl:when>
                <xsl:otherwise>0</xsl:otherwise>
              </xsl:choose>
            </xsl:variable>
            <xsl:if test="(./contact:Company/contact:CompanyName/contact:Line[1] and ./contact:Company/contact:CompanyName/contact:Line[1] !='')">
              <xsl:value-of select="normalize-space(./contact:Company/contact:CompanyName/contact:Line[1])"/>
              <xsl:if test="(./contact:Company/contact:CompanyName/contact:Line[2] and ./contact:Company/contact:CompanyName/contact:Line[2] !='')">
                <xsl:value-of select="$space"/>
                <xsl:value-of select="normalize-space(./contact:Company/contact:CompanyName/contact:Line[2])"/>
              </xsl:if>
              <xsl:if test="(./contact:Person/contact:LastName and ./contact:Person/contact:LastName !='' and ./contact:Person/contact:SalutationShort and ./contact:Person/contact:SalutationShort !='' and ./contact:AddressType != 'CompanyData')">
                <xsl:text>,</xsl:text>
                <xsl:value-of select="$space"/>
              </xsl:if>
            </xsl:if>
            <xsl:if test="(not(./contact:Company/contact:CompanyName/contact:Line[1]) or ./contact:Company/contact:CompanyName/contact:Line[1] = '')">
              <xsl:if test="(./contact:Company/contact:Department and ./contact:Company/contact:Department !='')">
                <xsl:value-of select="normalize-space(./contact:Company/contact:Department)"/>
                <xsl:text>,</xsl:text>
                <xsl:value-of select="$space"/>
              </xsl:if>
            </xsl:if>
            <xsl:value-of select="./contact:Person/contact:FirstName"/>
            <xsl:if test="(./contact:Person/contact:LastName and ./contact:Person/contact:LastName !='' and ./contact:Person/contact:FirstName and ./contact:Person/contact:FirstName !='')">
              <xsl:value-of select="$space"/>
            </xsl:if>
            <xsl:value-of select="./contact:Person/contact:LastName"/>
            <xsl:if test="(./contact:Person/contact:LastName and ./contact:Person/contact:LastName !='' and ./contact:Person/contact:FirstName and ./contact:Person/contact:FirstName !='' and $adr !='') or (./contact:Company/contact:CompanyName/contact:Line[1] and ./contact:Company/contact:CompanyName/contact:Line[1] !='' and $adr !='')">
              <xsl:text>,</xsl:text>
              <xsl:value-of select="$space"/>
            </xsl:if>
            <xsl:value-of select="$adr"/>
            <xsl:if test="position() != last()">
              <xsl:value-of select="$linefeed"/>
            </xsl:if>
          </xsl:for-each>
        </xsl:if>
      </xsl:template>
      <xsl:template name="AddressLine">
        <xsl:param name="address"/>
        <xsl:if test="($address/contact:Street and $address/contact:Street !='') and not($address/contact:PostOfficeBox)">
          <xsl:value-of select="normalize-space($address/contact:Street)"/>
        </xsl:if>
        <xsl:value-of select="normalize-space($address/contact:PostOfficeBox)"/>
        <xsl:if test="($address/contact:Street and $address/contact:Street !='') or ($address/contact:PostOfficeBox and $address/contact:PostOfficeBox !='')">
          <xsl:if test="($address/contact:City and $address/contact:City !='') or ($address/contact:PostOfficeBoxCity and $address/contact:PostOfficeBoxCity !='')">
            <xsl:text>,</xsl:text>
            <xsl:value-of select="$space"/>
          </xsl:if>
        </xsl:if>
        <xsl:if test="not($address/contact:PostOfficeBox) or ($address/contact:PostOfficeBox ='')">
          <xsl:value-of select="$address/contact:City/@ZipCode"/>
          <xsl:value-of select="$space"/>
          <xsl:value-of select="$address/contact:City"/>
        </xsl:if>
        <xsl:if test="($address/contact:PostOfficeBox) and ($address/contact:PostOfficeBox !='')">
          <xsl:if test="not($address/contact:PostOfficeBoxCity/@ZipCode) or ($address/contact:PostOfficeBoxCity/@ZipCode ='')">
            <xsl:value-of select="$address/contact:City/@ZipCode"/>
            <xsl:value-of select="$space"/>
            <xsl:value-of select="$address/contact:City"/>
          </xsl:if>
          <xsl:if test="($address/contact:PostOfficeBoxCity/@ZipCode) or ($address/contact:PostOfficeBoxCity/@ZipCode !='')">
            <xsl:value-of select="$address/contact:PostOfficeBoxCity/@ZipCode"/>
            <xsl:value-of select="$space"/>
            <xsl:value-of select="$address/contact:PostOfficeBoxCity"/>
          </xsl:if>
        </xsl:if>
      </xsl:template>
      <xsl:template name="NeutralEmptyParagraph">
        <w:p w:rsidR="005C7A0D" w:rsidRPr="005C7A0D" w:rsidRDefault="005C7A0D" w:rsidP="005C7A0D">
          <w:pPr>
            <w:pStyle w:val="Neutral"/>
          </w:pPr>
        </w:p>
      </xsl:template>
      <xsl:template name="StringToList">
        <xsl:param name="string"/>
        <xsl:param name="style"/>
        <xsl:param name="linePrefix"/>
        <xsl:if test="not(normalize-space($string) = '')">
          <xsl:choose>
            <xsl:when test="contains($string, $linefeed)">
              <w:p w:rsidR="00CE0C6A" w:rsidRDefault="00CE0C6A" w:rsidP="00CE0C6A">
                <xsl:call-template name="ListItem">
                  <xsl:with-param name="string" select="$string"/>
                  <xsl:with-param name="style" select="$style"/>
                  <xsl:with-param name="linePrefix" select="$linePrefix"/>
                </xsl:call-template>
              </w:p>
              <xsl:call-template name="StringToList">
                <xsl:with-param name="string" select="substring-after($string, $linefeed)"/>
                <xsl:with-param name="style" select="$style"/>
                <xsl:with-param name="linePrefix" select="$linePrefix"/>
              </xsl:call-template>
            </xsl:when>
            <xsl:otherwise>
              <w:p w:rsidR="00000000" w:rsidRDefault="00CE0C6A">
                <xsl:call-template name="ListItem">
                  <xsl:with-param name="string" select="$string"/>
                  <xsl:with-param name="style" select="$style"/>
                  <xsl:with-param name="linePrefix" select="$linePrefix"/>
                </xsl:call-template>
              </w:p>
            </xsl:otherwise>
          </xsl:choose>
        </xsl:if>
      </xsl:template>
      <xsl:template name="ListItem">
        <xsl:param name="string"/>
        <xsl:param name="style"/>
        <xsl:param name="linePrefix"/>
        <w:pPr>
          <xsl:if test="(not($style) or $style = '')">
            <w:pStyle w:val="BeilagenListe"/>
          </xsl:if>
          <xsl:if test="($style and $style != '')">
            <xsl:element name="w:pStyle">
              <xsl:attribute name="w:val">
                <xsl:value-of select="$style"/>
              </xsl:attribute>
            </xsl:element>
          </xsl:if>
        </w:pPr>
        <xsl:if test="$linePrefix and $linePrefix != ''">
          <w:r>
            <w:t>
              <xsl:value-of select="$linePrefix"/>
            </w:t>
          </w:r>
        </xsl:if>
        <w:r>
          <xsl:if test="$linePrefix and $linePrefix != ''">
            <w:tab/>
          </xsl:if>
          <w:t>
            <xsl:variable name="stringNorm">
              <xsl:choose>
                <xsl:when test="starts-with(normalize-space($string), '- ')">
                  <xsl:value-of select="substring-after($string, '- ')"/>
                </xsl:when>
                <xsl:when test="starts-with(normalize-space($string), '-')">
                  <xsl:value-of select="substring-after($string, '-')"/>
                </xsl:when>
                <xsl:when test="starts-with(normalize-space($string), $linePrefix)">
                  <xsl:value-of select="substring-after($string, $linePrefix)"/>
                </xsl:when>
                <xsl:otherwise>
                  <xsl:value-of select="$string"/>
                </xsl:otherwise>
              </xsl:choose>
            </xsl:variable>
            <xsl:choose>
              <xsl:when test="contains($stringNorm, $linefeed)">
                <xsl:value-of select="substring-before($stringNorm, $linefeed)"/>
              </xsl:when>
              <xsl:otherwise>
                <xsl:value-of select="$stringNorm"/>
              </xsl:otherwise>
            </xsl:choose>
          </w:t>
        </w:r>
      </xsl:template>
      <xsl:template name="Recipient">
        <xsl:if test="(normalize-space(//Text[@id='Contact.Recipient.Selected.Transmission']) != '') and not (contains(normalize-space(//Text[@id='Contact.Recipient.Selected.Transmission']), '['))">
          <w:p w:rsidR="007F3BF0" w:rsidRPr="0063105C" w:rsidRDefault="007F3BF0" w:rsidP="00206857">
            <w:pPr>
              <w:pStyle w:val="BriefAnschrift"/>
              <w:rPr>
                <w:rFonts w:ascii="Arial Black" w:hAnsi="Arial Black"/>
              </w:rPr>
            </w:pPr>
            <w:r w:rsidRPr="0063105C">
              <w:rPr>
                <w:rFonts w:ascii="Arial Black" w:hAnsi="Arial Black"/>
              </w:rPr>
              <w:t>
                <xsl:value-of select="//Text[@id='Contact.Recipient.Selected.Transmission']"/>
              </w:t>
            </w:r>
          </w:p>
        </xsl:if>
        <xsl:call-template name="ViewRecipient">
          <xsl:with-param name="recipientString" select="//Text[@id='Person.Anschrift']"/>
          <xsl:with-param name="style">BriefAnschrift</xsl:with-param>
        </xsl:call-template>
      </xsl:template>
      <xsl:template name="ViewRecipient">
        <xsl:param name="recipientString"/>
        <xsl:param name="style"/>
        <xsl:choose>
          <xsl:when test="contains($recipientString, $linefeed)">
            <w:p w:rsidR="00CE0C6A" w:rsidRDefault="00CE0C6A" w:rsidP="00CE0C6A">
              <w:pPr>
                <w:pStyle w:val="BriefAnschrift"/>
              </w:pPr>
              <w:r>
                <w:t>
                  <xsl:value-of select="substring-before($recipientString, $linefeed)"/>
                </w:t>
              </w:r>
            </w:p>
            <xsl:call-template name="ViewRecipient">
              <xsl:with-param name="recipientString" select="substring-after($recipientString, $linefeed)"/>
            </xsl:call-template>
          </xsl:when>
          <xsl:otherwise>
            <w:p w:rsidR="00000000" w:rsidRDefault="00CE0C6A">
              <w:pPr>
                <w:pStyle w:val="BriefAnschrift"/>
              </w:pPr>
              <w:r>
                <w:t>
                  <xsl:value-of select="$recipientString"/>
                </w:t>
              </w:r>
            </w:p>
          </xsl:otherwise>
        </xsl:choose>
      </xsl:template>
      <xsl:template name="NumPages">
        <xsl:if test="(//CheckBox[@id='DocParam.ShowBlock3'] = 'false')">
          <w:p w:rsidR="00450F2D" w:rsidRDefault="00450F2D" w:rsidP="0079799C">
            <w:pPr>
              <w:pStyle w:val="BriefKopf"/>
            </w:pPr>
            <w:r w:rsidRPr="001045DA">
              <w:rPr>
                <w:rStyle w:val="PlaceholderText"/>
              </w:rPr>
              <w:t>
              </w:t>
            </w:r>
          </w:p>
        </xsl:if>
        <xsl:if test="(//CheckBox[@id='DocParam.ShowBlock3'] = 'true')">
          <w:p w:rsidR="00450F2D" w:rsidRDefault="00450F2D" w:rsidP="000F3ABA">
            <w:pPr>
              <w:pStyle w:val="BriefKopf"/>
            </w:pPr>
            <w:fldSimple w:instr=" PAGE   \* MERGEFORMAT ">
              <w:r>
                <w:rPr>
                  <w:noProof/>
                </w:rPr>
                <w:t>1</w:t>
              </w:r>
            </w:fldSimple>
            <w:r>
              <w:t>/</w:t>
            </w:r>
            <w:fldSimple w:instr=" NUMPAGES   \* MERGEFORMAT ">
              <w:r>
                <w:rPr>
                  <w:noProof/>
                </w:rPr>
                <w:t>1</w:t>
              </w:r>
            </w:fldSimple>
          </w:p>
        </xsl:if>
      </xsl:template>
      <xsl:template name="ContactList">
        <xsl:param name="typ"/>
        <xsl:param name="break"/>
        <xsl:variable name="filter">
          <xsl:choose>
            <xsl:when test="($typ) and ($typ = 'An' or $typ='Cc' or $typ='Bcc')">
              <xsl:value-of select="$typ"/>
            </xsl:when>
            <xsl:otherwise>An</xsl:otherwise>
          </xsl:choose>
        </xsl:variable>
        <xsl:variable name="breakchar">
          <xsl:choose>
            <xsl:when test="($break) and ($break != '')">
              <xsl:value-of select="$break"/>
            </xsl:when>
            <xsl:otherwise>,</xsl:otherwise>
          </xsl:choose>
        </xsl:variable>
        <xsl:for-each select="(//contact:ContactItem[contact:ContactViewOptions/@AddressingType=$filter])">
          <xsl:if test="(./contact:AddressType = 'PersonData') or (./contact:AddressType ='CompanyAndPersonData')">
            <xsl:value-of select="./contact:Person/contact:SalutationShort"/>
            <xsl:value-of select="$space"/>
            <xsl:if test="(./contact:Person/contact:Title) and (./contact:Person/contact:Title != '')">
              <xsl:value-of select="./contact:Person/contact:Title"/>
              <xsl:value-of select="$space"/>
            </xsl:if>
            <xsl:if test="(./contact:Person/contact:FirstName) and (./contact:Person/contact:FirstName != '')">
              <xsl:value-of select="./contact:Person/contact:FirstName"/>
              <xsl:value-of select="$space"/>
            </xsl:if>
            <xsl:if test="(./contact:Person/contact:LastName) and (./contact:Person/contact:LastName != '')">
              <xsl:value-of select="./contact:Person/contact:LastName"/>
            </xsl:if>
          </xsl:if>
          <xsl:if test="(./contact:AddressType ='CompanyData') or (./contact:AddressType ='CompanyAndPersonData')">
            <xsl:if test="(./contact:Company/contact:CompanyName/contact:Line[1]) and (./contact:Company/contact:CompanyName/contact:Line[1])">
              <xsl:if test="(./contact:AddressType ='CompanyAndPersonData')">
                <xsl:value-of select="$space"/>
                <xsl:text>-</xsl:text>
                <xsl:value-of select="$space"/>
              </xsl:if>
              <xsl:value-of select="./contact:Company/contact:CompanyName/contact:Line[1]"/>
              <xsl:if test="(./contact:Company/contact:CompanyName/contact:Line[2]) and (./contact:Company/contact:CompanyName/contact:Line[2])">
                <xsl:value-of select="$space"/>
                <xsl:value-of select="./contact:Company/contact:CompanyName/contact:Line[2]"/>
              </xsl:if>
            </xsl:if>
          </xsl:if>
          <xsl:if test="position() != last()">
            <xsl:value-of select="$breakchar"/>
            <xsl:value-of select="$space"/>
          </xsl:if>
        </xsl:for-each>
      </xsl:template>
    </xsl:stylesheet>
  </StyleSheet>
  <ExtendedBindings>
    <ExtendedBindingNode>
      <Tag>1785426152</Tag>
      <Title>NumPages</Title>
      <Body>
        <w:sdtContent xmlns:xsl="http://www.w3.org/1999/XSL/Transform" xmlns:w="http://schemas.openxmlformats.org/wordprocessingml/2006/main">
          <xsl:call-template name="NumPages"/>
        </w:sdtContent>
      </Body>
      <BuiltIn>false</BuiltIn>
    </ExtendedBindingNode>
  </ExtendedBindings>
</OneOffixxExtendedBindingPart>
</file>

<file path=customXml/item4.xml><?xml version="1.0" encoding="utf-8"?>
<OneOffixxFormattingPart xmlns:xsd="http://www.w3.org/2001/XMLSchema" xmlns:xsi="http://www.w3.org/2001/XMLSchema-instance" xmlns="http://schema.oneoffixx.com/OneOffixxFormattingPart/1">
  <Configuration>
    <DocumentFunction xmlns="">
      <!-- Parametrierung der Überschriften -->
      <Group name="Headings">
        <Definition type="Heading" level="1" style="Überschrift 1"/>
        <Definition type="Heading" level="2" style="Überschrift 2"/>
        <Definition type="Heading" level="3" style="Überschrift 3"/>
        <Definition type="Heading" level="4" style="Überschrift 4"/>
      </Group>
      <!-- Parametrierung der Tabulatoren -->
      <Group name="Indents" maxListLevels="4">
      </Group>
      <!-- Parametrierung der Listen, Aufzählungen und Nummerierungen -->
      <Group name="NumberingStyles">
        <Definition type="Numeric" tabPosition="1" style="Liste_Nummern_Arabisch"/>
        <Definition type="Alphabetic" tabPosition="1" style="Liste_Nummern_Roemisch"/>
        <Definition type="Line" tabPosition="1" style="Liste_Bindestrich"/>
      </Group>
      <!-- Parametrierung der Nummerierungs-Optionen -->
      <Group name="NumberingBehaviors">
        <Definition type="Increment" style="Liste_Nummern_Arabisch"/>
        <Definition type="Decrement"/>
        <!--<Definition type="RestartMain"/>
  <Definition type="RestartSub"/>-->
        <Definition type="ResetChapter" style="Überschrift 1"/>
        <Definition type="ResetList" style="Liste_Nummern_Arabisch"/>
      </Group>
      <!-- Parametrierung der weiteren Formatierungs-Optionen -->
      <Group name="Styles">
        <Definition type="Standard" style="Grundtext"/>
        <Definition type="Bold" style="Fett"/>
        <Definition type="Italic" style=""/>
        <Definition type="Underline" style=""/>
      </Group>
      <!-- Parametrierung der weiteren kundenspezifischen Formatierungs-Optionen -->
      <Group name="CustomStyles">
        <Category id="Formatierungen">
          <Label lcid="2055">Formatierungen</Label>
          <Definition type="Randtitel" style="Randtitel mit Textbox">
            <Label lcid="2055">Randtitel</Label>
          </Definition>
          <Definition type="Lead" style="Lead">
            <Label lcid="2055">Lead</Label>
          </Definition>
        </Category>
      </Group>
    </DocumentFunction>
  </Configuration>
</OneOffixxFormattingPart>
</file>

<file path=customXml/item5.xml><?xml version="1.0" encoding="utf-8"?>
<DocumentFunctionSavePart xmlns:xsd="http://www.w3.org/2001/XMLSchema" xmlns:xsi="http://www.w3.org/2001/XMLSchema-instance" xmlns="http://schema.oneoffixx.com/OneOffixxCustomDocumentPart/1">
  <StyleSheet>
    <xsl:stylesheet xmlns:xsl="http://www.w3.org/1999/XSL/Transform" version="1.0">
      <xsl:output method="xml" version="1.0" encoding="utf-8"/>
      <!-- parameters from outside this stylesheet
         can be passed by an interface
         they are not used in this configuration -->
      <xsl:param name="filename"/>
      <xsl:param name="path"/>
      <xsl:param name="pathAndFilename"/>
      <xsl:param name="targetFolderFileList"/>
      <xsl:template match="/">
        <!-- add OneOffixx data -->
        <xsl:variable name="CustomElements.SavePathConfig.FileName" select="//Text[@id='CustomElements.SavePathConfig.FileName']"/>
        <xsl:variable name="CustomElements.SavePathConfig.Path" select="//Text[@id='CustomElements.SavePathConfig.Path']"/>
        <xsl:variable name="CustomElements.SavePathConfig.Path_NoSpace">
          <xsl:if test="not($CustomElements.SavePathConfig.Path = ' ')">
            <xsl:value-of select="$CustomElements.SavePathConfig.Path"/>
          </xsl:if>
        </xsl:variable>
        <xsl:variable name="CustomElements.SavePathConfig.UpdateFileName" select="//Text[@id='CustomElements.SavePathConfig.UpdateFileName']"/>
        <xsl:variable name="DocumentProperties.DocumentName" select="//Text[@id='DocumentProperties.DocumentName']"/>
        <xsl:variable name="DocumentProperties.SavePath" select="//Text[@id='DocumentProperties.SavePath']"/>
        <xsl:variable name="DocumentProperties.SavePath_NoSpace_PathOnly">
          <xsl:choose>
            <!-- Might be from SharePoint set via 'outputurl' arg -->
            <xsl:when test="not($path = '')">
              <xsl:value-of select="$path"/>
            </xsl:when>
            <xsl:when test="not($DocumentProperties.SavePath = ' ')">
              <xsl:call-template name="substring-before-last">
                <xsl:with-param name="string" select="$DocumentProperties.SavePath"/>
                <xsl:with-param name="delimiter" select="'\'"/>
              </xsl:call-template>
              <xsl:text>\</xsl:text>
            </xsl:when>
          </xsl:choose>
        </xsl:variable>
        <!-- evaluate boolean variables -->
        <xsl:variable name="documentWasSaved" select="boolean(normalize-space($DocumentProperties.SavePath_NoSpace_PathOnly) != '')"/>
        <xsl:variable name="updateFileName" select="boolean($CustomElements.SavePathConfig.UpdateFileName = 'true')"/>
        <xsl:variable name="keepExistingPath" select="boolean($documentWasSaved)"/>
        <xsl:variable name="keepExistingName" select="boolean($documentWasSaved and not($updateFileName))"/>
        <!-- set Path and Filename -->
        <xsl:variable name="Path">
          <xsl:choose>
            <xsl:when test="$keepExistingPath">
              <xsl:value-of select="$DocumentProperties.SavePath_NoSpace_PathOnly"/>
            </xsl:when>
            <xsl:otherwise>
              <xsl:value-of select="$path"/>
            </xsl:otherwise>
          </xsl:choose>
        </xsl:variable>
        <xsl:variable name="Filename">
          <xsl:choose>
            <xsl:when test="$keepExistingName">
              <xsl:value-of select="$DocumentProperties.DocumentName"/>
            </xsl:when>
            <xsl:otherwise>
              <xsl:value-of select="translate($CustomElements.SavePathConfig.FileName, ' ', '_')"/>
            </xsl:otherwise>
          </xsl:choose>
        </xsl:variable>
        <!-- generate output XML -->
        <xsl:call-template name="generateOutputXML">
          <xsl:with-param name="path" select="concat($Path, $Filename,'.docx')"/>
        </xsl:call-template>
      </xsl:template>
      <!-- generates the required output -->
      <xsl:template name="generateOutputXML">
        <xsl:param name="path"/>
        <xsl:param name="createFolder"/>
        <xsl:element name="DocumentFunction" namespace="">
          <xsl:attribute name="name">SavePathDefinition</xsl:attribute>
          <xsl:element name="Path" namespace="">
            <xsl:value-of select="$path"/>
          </xsl:element>
          <xsl:element name="CreateFolder" namespace="">
            <xsl:choose>
              <xsl:when test="$createFolder">
                <xsl:value-of select="$createFolder"/>
              </xsl:when>
              <xsl:otherwise>false</xsl:otherwise>
            </xsl:choose>
          </xsl:element>
        </xsl:element>
      </xsl:template>
      <!-- determines the substring before last occurence of a specific delemiter -->
      <xsl:template name="substring-before-last">
        <xsl:param name="string"/>
        <xsl:param name="delimiter"/>
        <xsl:choose>
          <xsl:when test="contains($string, $delimiter)">
            <xsl:value-of select="substring-before($string, $delimiter)"/>
            <xsl:choose>
              <xsl:when test="contains(substring-after($string, $delimiter), $delimiter)">
                <xsl:value-of select="$delimiter"/>
              </xsl:when>
            </xsl:choose>
            <xsl:call-template name="substring-before-last">
              <xsl:with-param name="string" select="substring-after($string, $delimiter)"/>
              <xsl:with-param name="delimiter" select="$delimiter"/>
            </xsl:call-template>
          </xsl:when>
        </xsl:choose>
      </xsl:template>
    </xsl:stylesheet>
  </StyleSheet>
  <Filename/>
  <SaveNewDocumentOnOpen>false</SaveNewDocumentOnOpen>
</DocumentFunctionSavePart>
</file>

<file path=customXml/item6.xml>��
</file>

<file path=customXml/itemProps1.xml><?xml version="1.0" encoding="utf-8"?>
<ds:datastoreItem xmlns:ds="http://schemas.openxmlformats.org/officeDocument/2006/customXml" ds:itemID="{A3D383C0-CDCA-480E-AB19-0215B85283A8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7C23401C-A07D-4741-939D-5DFE62F1603F}">
  <ds:schemaRefs>
    <ds:schemaRef ds:uri="http://www.w3.org/2001/XMLSchema"/>
    <ds:schemaRef ds:uri="http://schema.oneoffixx.com/OneOffixxImageDefinitionPart/1"/>
  </ds:schemaRefs>
</ds:datastoreItem>
</file>

<file path=customXml/itemProps3.xml><?xml version="1.0" encoding="utf-8"?>
<ds:datastoreItem xmlns:ds="http://schemas.openxmlformats.org/officeDocument/2006/customXml" ds:itemID="{2E6B84C5-942A-4E00-B452-94D55269205E}">
  <ds:schemaRefs>
    <ds:schemaRef ds:uri="http://www.w3.org/2001/XMLSchema"/>
    <ds:schemaRef ds:uri="http://schema.oneoffixx.com/OneOffixxExtendedBindingPart/1"/>
    <ds:schemaRef ds:uri="http://www.w3.org/1999/XSL/Transform"/>
    <ds:schemaRef ds:uri="http://schema.oneoffixx.com/OneOffixxContactsPart/1"/>
    <ds:schemaRef ds:uri="http://schemas.microsoft.com/office/word/2010/wordprocessingCanvas"/>
    <ds:schemaRef ds:uri="http://schemas.openxmlformats.org/markup-compatibility/2006"/>
    <ds:schemaRef ds:uri="urn:schemas-microsoft-com:office:office"/>
    <ds:schemaRef ds:uri="http://schemas.openxmlformats.org/officeDocument/2006/relationships"/>
    <ds:schemaRef ds:uri="http://schemas.openxmlformats.org/officeDocument/2006/math"/>
    <ds:schemaRef ds:uri="urn:schemas-microsoft-com:vml"/>
    <ds:schemaRef ds:uri="http://schemas.microsoft.com/office/word/2010/wordprocessingDrawing"/>
    <ds:schemaRef ds:uri="http://schemas.openxmlformats.org/drawingml/2006/wordprocessingDrawing"/>
    <ds:schemaRef ds:uri="urn:schemas-microsoft-com:office:word"/>
    <ds:schemaRef ds:uri="http://schemas.openxmlformats.org/wordprocessingml/2006/main"/>
    <ds:schemaRef ds:uri="http://schemas.microsoft.com/office/word/2010/wordml"/>
    <ds:schemaRef ds:uri="http://schemas.microsoft.com/office/word/2010/wordprocessingGroup"/>
    <ds:schemaRef ds:uri="http://schemas.microsoft.com/office/word/2010/wordprocessingInk"/>
    <ds:schemaRef ds:uri="http://schemas.microsoft.com/office/word/2006/wordml"/>
    <ds:schemaRef ds:uri="http://schemas.microsoft.com/office/word/2010/wordprocessingShape"/>
  </ds:schemaRefs>
</ds:datastoreItem>
</file>

<file path=customXml/itemProps4.xml><?xml version="1.0" encoding="utf-8"?>
<ds:datastoreItem xmlns:ds="http://schemas.openxmlformats.org/officeDocument/2006/customXml" ds:itemID="{E47B0327-C4C0-4C45-85C6-1782FF48B5CF}">
  <ds:schemaRefs>
    <ds:schemaRef ds:uri="http://www.w3.org/2001/XMLSchema"/>
    <ds:schemaRef ds:uri="http://schema.oneoffixx.com/OneOffixxFormattingPart/1"/>
    <ds:schemaRef ds:uri=""/>
  </ds:schemaRefs>
</ds:datastoreItem>
</file>

<file path=customXml/itemProps5.xml><?xml version="1.0" encoding="utf-8"?>
<ds:datastoreItem xmlns:ds="http://schemas.openxmlformats.org/officeDocument/2006/customXml" ds:itemID="{43D3B13C-C40B-4253-AA43-5000291E8058}">
  <ds:schemaRefs>
    <ds:schemaRef ds:uri="http://www.w3.org/2001/XMLSchema"/>
    <ds:schemaRef ds:uri="http://schema.oneoffixx.com/OneOffixxCustomDocumentPart/1"/>
    <ds:schemaRef ds:uri="http://www.w3.org/1999/XSL/Transform"/>
  </ds:schemaRefs>
</ds:datastoreItem>
</file>

<file path=customXml/itemProps6.xml><?xml version="1.0" encoding="utf-8"?>
<ds:datastoreItem xmlns:ds="http://schemas.openxmlformats.org/officeDocument/2006/customXml" ds:itemID="{848DE902-1F7F-473A-925E-B7565878578A}">
  <ds:schemaRefs>
    <ds:schemaRef ds:uri="http://www.w3.org/2001/XMLSchema"/>
    <ds:schemaRef ds:uri="http://schema.oneoffixx.com/OneOffixxDocumentPart/1"/>
    <ds:schemaRef ds:uri="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bfda18ae-7f42-497a-9089-3eaafeb96f8a.dotx</Template>
  <TotalTime>0</TotalTime>
  <Pages>4</Pages>
  <Words>167</Words>
  <Characters>1151</Characters>
  <Application>Microsoft Office Word</Application>
  <DocSecurity>0</DocSecurity>
  <Lines>9</Lines>
  <Paragraphs>2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1316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Isabelle Sterchi Pelizzari</dc:creator>
  <cp:lastModifiedBy>Marisa Ghirardi</cp:lastModifiedBy>
  <cp:revision>10</cp:revision>
  <cp:lastPrinted>2014-06-12T11:36:00Z</cp:lastPrinted>
  <dcterms:created xsi:type="dcterms:W3CDTF">2026-01-11T14:32:00Z</dcterms:created>
  <dcterms:modified xsi:type="dcterms:W3CDTF">2026-06-16T11:50:00Z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OTrackRevision">
    <vt:bool>false</vt:bool>
  </property>
</Properties>
</file>