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8"/>
  </p:notesMasterIdLst>
  <p:handoutMasterIdLst>
    <p:handoutMasterId r:id="rId29"/>
  </p:handoutMasterIdLst>
  <p:sldIdLst>
    <p:sldId id="282" r:id="rId2"/>
    <p:sldId id="491" r:id="rId3"/>
    <p:sldId id="490" r:id="rId4"/>
    <p:sldId id="353" r:id="rId5"/>
    <p:sldId id="257" r:id="rId6"/>
    <p:sldId id="260" r:id="rId7"/>
    <p:sldId id="320" r:id="rId8"/>
    <p:sldId id="283" r:id="rId9"/>
    <p:sldId id="314" r:id="rId10"/>
    <p:sldId id="499" r:id="rId11"/>
    <p:sldId id="497" r:id="rId12"/>
    <p:sldId id="322" r:id="rId13"/>
    <p:sldId id="318" r:id="rId14"/>
    <p:sldId id="261" r:id="rId15"/>
    <p:sldId id="495" r:id="rId16"/>
    <p:sldId id="493" r:id="rId17"/>
    <p:sldId id="365" r:id="rId18"/>
    <p:sldId id="303" r:id="rId19"/>
    <p:sldId id="366" r:id="rId20"/>
    <p:sldId id="325" r:id="rId21"/>
    <p:sldId id="413" r:id="rId22"/>
    <p:sldId id="488" r:id="rId23"/>
    <p:sldId id="324" r:id="rId24"/>
    <p:sldId id="496" r:id="rId25"/>
    <p:sldId id="293" r:id="rId26"/>
    <p:sldId id="321" r:id="rId27"/>
  </p:sldIdLst>
  <p:sldSz cx="9144000" cy="6858000" type="screen4x3"/>
  <p:notesSz cx="7104063" cy="10234613"/>
  <p:defaultTextStyle>
    <a:defPPr>
      <a:defRPr lang="de-DE"/>
    </a:defPPr>
    <a:lvl1pPr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5pPr>
    <a:lvl6pPr marL="2286000" algn="l" defTabSz="914400" rtl="0" eaLnBrk="1" latinLnBrk="0" hangingPunct="1">
      <a:defRPr kern="1200">
        <a:solidFill>
          <a:schemeClr val="tx1"/>
        </a:solidFill>
        <a:latin typeface="Verdana" panose="020B0604030504040204" pitchFamily="34" charset="0"/>
        <a:ea typeface="+mn-ea"/>
        <a:cs typeface="+mn-cs"/>
      </a:defRPr>
    </a:lvl6pPr>
    <a:lvl7pPr marL="2743200" algn="l" defTabSz="914400" rtl="0" eaLnBrk="1" latinLnBrk="0" hangingPunct="1">
      <a:defRPr kern="1200">
        <a:solidFill>
          <a:schemeClr val="tx1"/>
        </a:solidFill>
        <a:latin typeface="Verdana" panose="020B0604030504040204" pitchFamily="34" charset="0"/>
        <a:ea typeface="+mn-ea"/>
        <a:cs typeface="+mn-cs"/>
      </a:defRPr>
    </a:lvl7pPr>
    <a:lvl8pPr marL="3200400" algn="l" defTabSz="914400" rtl="0" eaLnBrk="1" latinLnBrk="0" hangingPunct="1">
      <a:defRPr kern="1200">
        <a:solidFill>
          <a:schemeClr val="tx1"/>
        </a:solidFill>
        <a:latin typeface="Verdana" panose="020B0604030504040204" pitchFamily="34" charset="0"/>
        <a:ea typeface="+mn-ea"/>
        <a:cs typeface="+mn-cs"/>
      </a:defRPr>
    </a:lvl8pPr>
    <a:lvl9pPr marL="3657600" algn="l" defTabSz="914400" rtl="0" eaLnBrk="1" latinLnBrk="0" hangingPunct="1">
      <a:defRPr kern="1200">
        <a:solidFill>
          <a:schemeClr val="tx1"/>
        </a:solidFill>
        <a:latin typeface="Verdan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94660"/>
  </p:normalViewPr>
  <p:slideViewPr>
    <p:cSldViewPr>
      <p:cViewPr varScale="1">
        <p:scale>
          <a:sx n="63" d="100"/>
          <a:sy n="63" d="100"/>
        </p:scale>
        <p:origin x="1368" y="6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14A1B170-6A61-4818-977B-9E826BAD9A04}"/>
              </a:ext>
            </a:extLst>
          </p:cNvPr>
          <p:cNvSpPr>
            <a:spLocks noGrp="1" noChangeArrowheads="1"/>
          </p:cNvSpPr>
          <p:nvPr>
            <p:ph type="hdr" sz="quarter"/>
          </p:nvPr>
        </p:nvSpPr>
        <p:spPr bwMode="auto">
          <a:xfrm>
            <a:off x="0" y="0"/>
            <a:ext cx="3078163" cy="511175"/>
          </a:xfrm>
          <a:prstGeom prst="rect">
            <a:avLst/>
          </a:prstGeom>
          <a:noFill/>
          <a:ln>
            <a:noFill/>
          </a:ln>
          <a:effectLst/>
        </p:spPr>
        <p:txBody>
          <a:bodyPr vert="horz" wrap="square" lIns="99048" tIns="49524" rIns="99048" bIns="49524" numCol="1" anchor="t" anchorCtr="0" compatLnSpc="1">
            <a:prstTxWarp prst="textNoShape">
              <a:avLst/>
            </a:prstTxWarp>
          </a:bodyPr>
          <a:lstStyle>
            <a:lvl1pPr defTabSz="990600" eaLnBrk="1" hangingPunct="1">
              <a:defRPr sz="1300">
                <a:latin typeface="Arial" panose="020B0604020202020204" pitchFamily="34" charset="0"/>
              </a:defRPr>
            </a:lvl1pPr>
          </a:lstStyle>
          <a:p>
            <a:pPr>
              <a:defRPr/>
            </a:pPr>
            <a:endParaRPr lang="de-DE" altLang="de-DE"/>
          </a:p>
        </p:txBody>
      </p:sp>
      <p:sp>
        <p:nvSpPr>
          <p:cNvPr id="25603" name="Rectangle 3">
            <a:extLst>
              <a:ext uri="{FF2B5EF4-FFF2-40B4-BE49-F238E27FC236}">
                <a16:creationId xmlns:a16="http://schemas.microsoft.com/office/drawing/2014/main" id="{7FF1AD11-1F72-4145-BC44-A344DAA826E9}"/>
              </a:ext>
            </a:extLst>
          </p:cNvPr>
          <p:cNvSpPr>
            <a:spLocks noGrp="1" noChangeArrowheads="1"/>
          </p:cNvSpPr>
          <p:nvPr>
            <p:ph type="dt" sz="quarter" idx="1"/>
          </p:nvPr>
        </p:nvSpPr>
        <p:spPr bwMode="auto">
          <a:xfrm>
            <a:off x="4024313" y="0"/>
            <a:ext cx="3078162" cy="511175"/>
          </a:xfrm>
          <a:prstGeom prst="rect">
            <a:avLst/>
          </a:prstGeom>
          <a:noFill/>
          <a:ln>
            <a:noFill/>
          </a:ln>
          <a:effectLst/>
        </p:spPr>
        <p:txBody>
          <a:bodyPr vert="horz" wrap="square" lIns="99048" tIns="49524" rIns="99048" bIns="49524" numCol="1" anchor="t" anchorCtr="0" compatLnSpc="1">
            <a:prstTxWarp prst="textNoShape">
              <a:avLst/>
            </a:prstTxWarp>
          </a:bodyPr>
          <a:lstStyle>
            <a:lvl1pPr algn="r" defTabSz="990600" eaLnBrk="1" hangingPunct="1">
              <a:defRPr sz="1300">
                <a:latin typeface="Arial" panose="020B0604020202020204" pitchFamily="34" charset="0"/>
              </a:defRPr>
            </a:lvl1pPr>
          </a:lstStyle>
          <a:p>
            <a:pPr>
              <a:defRPr/>
            </a:pPr>
            <a:endParaRPr lang="de-DE" altLang="de-DE"/>
          </a:p>
        </p:txBody>
      </p:sp>
      <p:sp>
        <p:nvSpPr>
          <p:cNvPr id="25604" name="Rectangle 4">
            <a:extLst>
              <a:ext uri="{FF2B5EF4-FFF2-40B4-BE49-F238E27FC236}">
                <a16:creationId xmlns:a16="http://schemas.microsoft.com/office/drawing/2014/main" id="{6FF7763F-490F-4447-98A8-FB1A35C1147D}"/>
              </a:ext>
            </a:extLst>
          </p:cNvPr>
          <p:cNvSpPr>
            <a:spLocks noGrp="1" noChangeArrowheads="1"/>
          </p:cNvSpPr>
          <p:nvPr>
            <p:ph type="ftr" sz="quarter" idx="2"/>
          </p:nvPr>
        </p:nvSpPr>
        <p:spPr bwMode="auto">
          <a:xfrm>
            <a:off x="0" y="9721850"/>
            <a:ext cx="3078163" cy="511175"/>
          </a:xfrm>
          <a:prstGeom prst="rect">
            <a:avLst/>
          </a:prstGeom>
          <a:noFill/>
          <a:ln>
            <a:noFill/>
          </a:ln>
          <a:effectLst/>
        </p:spPr>
        <p:txBody>
          <a:bodyPr vert="horz" wrap="square" lIns="99048" tIns="49524" rIns="99048" bIns="49524" numCol="1" anchor="b" anchorCtr="0" compatLnSpc="1">
            <a:prstTxWarp prst="textNoShape">
              <a:avLst/>
            </a:prstTxWarp>
          </a:bodyPr>
          <a:lstStyle>
            <a:lvl1pPr defTabSz="990600" eaLnBrk="1" hangingPunct="1">
              <a:defRPr sz="1300">
                <a:latin typeface="Arial" panose="020B0604020202020204" pitchFamily="34" charset="0"/>
              </a:defRPr>
            </a:lvl1pPr>
          </a:lstStyle>
          <a:p>
            <a:pPr>
              <a:defRPr/>
            </a:pPr>
            <a:endParaRPr lang="de-DE" altLang="de-DE"/>
          </a:p>
        </p:txBody>
      </p:sp>
      <p:sp>
        <p:nvSpPr>
          <p:cNvPr id="25605" name="Rectangle 5">
            <a:extLst>
              <a:ext uri="{FF2B5EF4-FFF2-40B4-BE49-F238E27FC236}">
                <a16:creationId xmlns:a16="http://schemas.microsoft.com/office/drawing/2014/main" id="{B0424269-D364-4A68-98CC-3C37B67BED4B}"/>
              </a:ext>
            </a:extLst>
          </p:cNvPr>
          <p:cNvSpPr>
            <a:spLocks noGrp="1" noChangeArrowheads="1"/>
          </p:cNvSpPr>
          <p:nvPr>
            <p:ph type="sldNum" sz="quarter" idx="3"/>
          </p:nvPr>
        </p:nvSpPr>
        <p:spPr bwMode="auto">
          <a:xfrm>
            <a:off x="4024313" y="9721850"/>
            <a:ext cx="3078162" cy="511175"/>
          </a:xfrm>
          <a:prstGeom prst="rect">
            <a:avLst/>
          </a:prstGeom>
          <a:noFill/>
          <a:ln>
            <a:noFill/>
          </a:ln>
          <a:effectLst/>
        </p:spPr>
        <p:txBody>
          <a:bodyPr vert="horz" wrap="square" lIns="99048" tIns="49524" rIns="99048" bIns="49524" numCol="1" anchor="b" anchorCtr="0" compatLnSpc="1">
            <a:prstTxWarp prst="textNoShape">
              <a:avLst/>
            </a:prstTxWarp>
          </a:bodyPr>
          <a:lstStyle>
            <a:lvl1pPr algn="r" defTabSz="990600" eaLnBrk="1" hangingPunct="1">
              <a:defRPr sz="1300" smtClean="0">
                <a:latin typeface="Arial" panose="020B0604020202020204" pitchFamily="34" charset="0"/>
              </a:defRPr>
            </a:lvl1pPr>
          </a:lstStyle>
          <a:p>
            <a:pPr>
              <a:defRPr/>
            </a:pPr>
            <a:fld id="{4078A091-A85B-41ED-8510-D627BBBC41E2}" type="slidenum">
              <a:rPr lang="de-DE" altLang="de-DE"/>
              <a:pPr>
                <a:defRPr/>
              </a:pPr>
              <a:t>‹Nr.›</a:t>
            </a:fld>
            <a:endParaRPr lang="de-DE" alt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08D4B34E-1261-4DF6-8612-8A8E98422905}"/>
              </a:ext>
            </a:extLst>
          </p:cNvPr>
          <p:cNvSpPr>
            <a:spLocks noGrp="1" noChangeArrowheads="1"/>
          </p:cNvSpPr>
          <p:nvPr>
            <p:ph type="hdr" sz="quarter"/>
          </p:nvPr>
        </p:nvSpPr>
        <p:spPr bwMode="auto">
          <a:xfrm>
            <a:off x="0" y="0"/>
            <a:ext cx="3078163" cy="511175"/>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defRPr>
            </a:lvl1pPr>
          </a:lstStyle>
          <a:p>
            <a:pPr>
              <a:defRPr/>
            </a:pPr>
            <a:endParaRPr lang="de-DE" altLang="de-DE"/>
          </a:p>
        </p:txBody>
      </p:sp>
      <p:sp>
        <p:nvSpPr>
          <p:cNvPr id="55299" name="Rectangle 3">
            <a:extLst>
              <a:ext uri="{FF2B5EF4-FFF2-40B4-BE49-F238E27FC236}">
                <a16:creationId xmlns:a16="http://schemas.microsoft.com/office/drawing/2014/main" id="{A42D2E16-9055-49CB-A60C-D9D5857C911B}"/>
              </a:ext>
            </a:extLst>
          </p:cNvPr>
          <p:cNvSpPr>
            <a:spLocks noGrp="1" noChangeArrowheads="1"/>
          </p:cNvSpPr>
          <p:nvPr>
            <p:ph type="dt" idx="1"/>
          </p:nvPr>
        </p:nvSpPr>
        <p:spPr bwMode="auto">
          <a:xfrm>
            <a:off x="4024313" y="0"/>
            <a:ext cx="3078162" cy="511175"/>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pPr>
              <a:defRPr/>
            </a:pPr>
            <a:endParaRPr lang="de-DE" altLang="de-DE"/>
          </a:p>
        </p:txBody>
      </p:sp>
      <p:sp>
        <p:nvSpPr>
          <p:cNvPr id="3076" name="Rectangle 4">
            <a:extLst>
              <a:ext uri="{FF2B5EF4-FFF2-40B4-BE49-F238E27FC236}">
                <a16:creationId xmlns:a16="http://schemas.microsoft.com/office/drawing/2014/main" id="{09E11A2D-004D-4829-8CD4-CA05C37EC4E1}"/>
              </a:ext>
            </a:extLst>
          </p:cNvPr>
          <p:cNvSpPr>
            <a:spLocks noGrp="1" noRot="1" noChangeAspect="1" noChangeArrowheads="1" noTextEdit="1"/>
          </p:cNvSpPr>
          <p:nvPr>
            <p:ph type="sldImg" idx="2"/>
          </p:nvPr>
        </p:nvSpPr>
        <p:spPr bwMode="auto">
          <a:xfrm>
            <a:off x="993775" y="768350"/>
            <a:ext cx="5116513" cy="38369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5301" name="Rectangle 5">
            <a:extLst>
              <a:ext uri="{FF2B5EF4-FFF2-40B4-BE49-F238E27FC236}">
                <a16:creationId xmlns:a16="http://schemas.microsoft.com/office/drawing/2014/main" id="{368ECD09-ECC4-48C1-B025-1504BC46BBD3}"/>
              </a:ext>
            </a:extLst>
          </p:cNvPr>
          <p:cNvSpPr>
            <a:spLocks noGrp="1" noChangeArrowheads="1"/>
          </p:cNvSpPr>
          <p:nvPr>
            <p:ph type="body" sz="quarter" idx="3"/>
          </p:nvPr>
        </p:nvSpPr>
        <p:spPr bwMode="auto">
          <a:xfrm>
            <a:off x="709613" y="4860925"/>
            <a:ext cx="5684837" cy="4605338"/>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de-DE" altLang="de-DE" noProof="0"/>
              <a:t>Textmasterformate durch Klicken bearbeiten</a:t>
            </a:r>
          </a:p>
          <a:p>
            <a:pPr lvl="1"/>
            <a:r>
              <a:rPr lang="de-DE" altLang="de-DE" noProof="0"/>
              <a:t>Zweite Ebene</a:t>
            </a:r>
          </a:p>
          <a:p>
            <a:pPr lvl="2"/>
            <a:r>
              <a:rPr lang="de-DE" altLang="de-DE" noProof="0"/>
              <a:t>Dritte Ebene</a:t>
            </a:r>
          </a:p>
          <a:p>
            <a:pPr lvl="3"/>
            <a:r>
              <a:rPr lang="de-DE" altLang="de-DE" noProof="0"/>
              <a:t>Vierte Ebene</a:t>
            </a:r>
          </a:p>
          <a:p>
            <a:pPr lvl="4"/>
            <a:r>
              <a:rPr lang="de-DE" altLang="de-DE" noProof="0"/>
              <a:t>Fünfte Ebene</a:t>
            </a:r>
          </a:p>
        </p:txBody>
      </p:sp>
      <p:sp>
        <p:nvSpPr>
          <p:cNvPr id="55302" name="Rectangle 6">
            <a:extLst>
              <a:ext uri="{FF2B5EF4-FFF2-40B4-BE49-F238E27FC236}">
                <a16:creationId xmlns:a16="http://schemas.microsoft.com/office/drawing/2014/main" id="{54F7F886-2553-4AFC-93DA-6AE8B357C635}"/>
              </a:ext>
            </a:extLst>
          </p:cNvPr>
          <p:cNvSpPr>
            <a:spLocks noGrp="1" noChangeArrowheads="1"/>
          </p:cNvSpPr>
          <p:nvPr>
            <p:ph type="ftr" sz="quarter" idx="4"/>
          </p:nvPr>
        </p:nvSpPr>
        <p:spPr bwMode="auto">
          <a:xfrm>
            <a:off x="0" y="9721850"/>
            <a:ext cx="3078163" cy="511175"/>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defRPr>
            </a:lvl1pPr>
          </a:lstStyle>
          <a:p>
            <a:pPr>
              <a:defRPr/>
            </a:pPr>
            <a:endParaRPr lang="de-DE" altLang="de-DE"/>
          </a:p>
        </p:txBody>
      </p:sp>
      <p:sp>
        <p:nvSpPr>
          <p:cNvPr id="55303" name="Rectangle 7">
            <a:extLst>
              <a:ext uri="{FF2B5EF4-FFF2-40B4-BE49-F238E27FC236}">
                <a16:creationId xmlns:a16="http://schemas.microsoft.com/office/drawing/2014/main" id="{A314BFE7-AA49-4896-A785-C8955DCA8303}"/>
              </a:ext>
            </a:extLst>
          </p:cNvPr>
          <p:cNvSpPr>
            <a:spLocks noGrp="1" noChangeArrowheads="1"/>
          </p:cNvSpPr>
          <p:nvPr>
            <p:ph type="sldNum" sz="quarter" idx="5"/>
          </p:nvPr>
        </p:nvSpPr>
        <p:spPr bwMode="auto">
          <a:xfrm>
            <a:off x="4024313" y="9721850"/>
            <a:ext cx="3078162" cy="511175"/>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panose="020B0604020202020204" pitchFamily="34" charset="0"/>
              </a:defRPr>
            </a:lvl1pPr>
          </a:lstStyle>
          <a:p>
            <a:pPr>
              <a:defRPr/>
            </a:pPr>
            <a:fld id="{11196AA3-7165-42CA-B8D9-9C523D905683}"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1B03C627-FE6F-4B9B-ABC9-0C881ABE66D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3B8C5D00-B9DE-4F6E-90A1-E4A293E83207}" type="slidenum">
              <a:rPr lang="de-DE" altLang="de-DE">
                <a:latin typeface="Arial" panose="020B0604020202020204" pitchFamily="34" charset="0"/>
              </a:rPr>
              <a:pPr/>
              <a:t>8</a:t>
            </a:fld>
            <a:endParaRPr lang="de-DE" altLang="de-DE">
              <a:latin typeface="Arial" panose="020B0604020202020204" pitchFamily="34" charset="0"/>
            </a:endParaRPr>
          </a:p>
        </p:txBody>
      </p:sp>
      <p:sp>
        <p:nvSpPr>
          <p:cNvPr id="9219" name="Rectangle 2">
            <a:extLst>
              <a:ext uri="{FF2B5EF4-FFF2-40B4-BE49-F238E27FC236}">
                <a16:creationId xmlns:a16="http://schemas.microsoft.com/office/drawing/2014/main" id="{39C34165-1400-46A4-B45D-D1104457586E}"/>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CAF33280-47B9-4F22-B737-0A86F50E82D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de-DE" altLang="de-DE" sz="1100"/>
              <a:t>Die Familie wollte dem Krieg in Syrien entkommen. Der Dreijährige ertrank mit seinem Bruder und seiner Mutter, nur der Vater überlebte.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35D1D1CF-76F1-4E62-992E-E1DBD211A45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171AA4B5-7BBB-4B55-8666-B5B04C0F63DE}" type="slidenum">
              <a:rPr lang="de-DE" altLang="de-DE">
                <a:latin typeface="Arial" panose="020B0604020202020204" pitchFamily="34" charset="0"/>
              </a:rPr>
              <a:pPr/>
              <a:t>20</a:t>
            </a:fld>
            <a:endParaRPr lang="de-DE" altLang="de-DE">
              <a:latin typeface="Arial" panose="020B0604020202020204" pitchFamily="34" charset="0"/>
            </a:endParaRPr>
          </a:p>
        </p:txBody>
      </p:sp>
      <p:sp>
        <p:nvSpPr>
          <p:cNvPr id="18435" name="Rectangle 2">
            <a:extLst>
              <a:ext uri="{FF2B5EF4-FFF2-40B4-BE49-F238E27FC236}">
                <a16:creationId xmlns:a16="http://schemas.microsoft.com/office/drawing/2014/main" id="{C8164D7A-634E-4519-922C-1A70B5149893}"/>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E2040741-8122-4D22-8922-6FDF7C61484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de-DE" altLang="de-DE"/>
              <a:t>…und zwar die Leser, nicht die Autoren!</a:t>
            </a:r>
          </a:p>
        </p:txBody>
      </p:sp>
    </p:spTree>
    <p:extLst>
      <p:ext uri="{BB962C8B-B14F-4D97-AF65-F5344CB8AC3E}">
        <p14:creationId xmlns:p14="http://schemas.microsoft.com/office/powerpoint/2010/main" val="3150321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A9ED6089-743C-68FD-3300-13BB7CAC456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panose="020B0604020202020204" pitchFamily="34" charset="0"/>
              </a:defRPr>
            </a:lvl1pPr>
            <a:lvl2pPr marL="742950" indent="-285750" defTabSz="990600">
              <a:defRPr>
                <a:solidFill>
                  <a:schemeClr val="tx1"/>
                </a:solidFill>
                <a:latin typeface="Arial" panose="020B0604020202020204" pitchFamily="34" charset="0"/>
              </a:defRPr>
            </a:lvl2pPr>
            <a:lvl3pPr marL="1143000" indent="-228600" defTabSz="990600">
              <a:defRPr>
                <a:solidFill>
                  <a:schemeClr val="tx1"/>
                </a:solidFill>
                <a:latin typeface="Arial" panose="020B0604020202020204" pitchFamily="34" charset="0"/>
              </a:defRPr>
            </a:lvl3pPr>
            <a:lvl4pPr marL="1600200" indent="-228600" defTabSz="990600">
              <a:defRPr>
                <a:solidFill>
                  <a:schemeClr val="tx1"/>
                </a:solidFill>
                <a:latin typeface="Arial" panose="020B0604020202020204" pitchFamily="34" charset="0"/>
              </a:defRPr>
            </a:lvl4pPr>
            <a:lvl5pPr marL="2057400" indent="-228600" defTabSz="990600">
              <a:defRPr>
                <a:solidFill>
                  <a:schemeClr val="tx1"/>
                </a:solidFill>
                <a:latin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defRPr>
            </a:lvl9pPr>
          </a:lstStyle>
          <a:p>
            <a:fld id="{9E0E82D7-FD1E-4C93-9DC1-6A47BB0ADB35}" type="slidenum">
              <a:rPr lang="de-DE" altLang="de-DE" smtClean="0"/>
              <a:pPr/>
              <a:t>21</a:t>
            </a:fld>
            <a:endParaRPr lang="de-DE" altLang="de-DE"/>
          </a:p>
        </p:txBody>
      </p:sp>
      <p:sp>
        <p:nvSpPr>
          <p:cNvPr id="32771" name="Rectangle 2">
            <a:extLst>
              <a:ext uri="{FF2B5EF4-FFF2-40B4-BE49-F238E27FC236}">
                <a16:creationId xmlns:a16="http://schemas.microsoft.com/office/drawing/2014/main" id="{4828063A-558D-7B3E-4A98-5F566E18F548}"/>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B01B05F2-56B7-0022-74EA-D3D26E115EC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a:latin typeface="Arial" panose="020B0604020202020204" pitchFamily="34" charset="0"/>
              </a:rPr>
              <a:t>Ja statt nein: „Ein gemütliches Ferienhaus mit Sofa und offenem Kamin dürfen Sie nicht erwarten.“</a:t>
            </a:r>
          </a:p>
          <a:p>
            <a:r>
              <a:rPr lang="de-DE" altLang="de-DE">
                <a:latin typeface="Arial" panose="020B0604020202020204" pitchFamily="34" charset="0"/>
              </a:rPr>
              <a:t>„Aus einem Bergarbeiterhäuschen, einem Wohnblock über den Werften stammte Anthony Charles Blair nicht.“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35D1D1CF-76F1-4E62-992E-E1DBD211A45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171AA4B5-7BBB-4B55-8666-B5B04C0F63DE}" type="slidenum">
              <a:rPr lang="de-DE" altLang="de-DE">
                <a:latin typeface="Arial" panose="020B0604020202020204" pitchFamily="34" charset="0"/>
              </a:rPr>
              <a:pPr/>
              <a:t>23</a:t>
            </a:fld>
            <a:endParaRPr lang="de-DE" altLang="de-DE">
              <a:latin typeface="Arial" panose="020B0604020202020204" pitchFamily="34" charset="0"/>
            </a:endParaRPr>
          </a:p>
        </p:txBody>
      </p:sp>
      <p:sp>
        <p:nvSpPr>
          <p:cNvPr id="18435" name="Rectangle 2">
            <a:extLst>
              <a:ext uri="{FF2B5EF4-FFF2-40B4-BE49-F238E27FC236}">
                <a16:creationId xmlns:a16="http://schemas.microsoft.com/office/drawing/2014/main" id="{C8164D7A-634E-4519-922C-1A70B5149893}"/>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E2040741-8122-4D22-8922-6FDF7C61484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de-DE" altLang="de-DE"/>
              <a:t>…und zwar die Leser, nicht die Autoren!</a:t>
            </a:r>
          </a:p>
        </p:txBody>
      </p:sp>
    </p:spTree>
    <p:extLst>
      <p:ext uri="{BB962C8B-B14F-4D97-AF65-F5344CB8AC3E}">
        <p14:creationId xmlns:p14="http://schemas.microsoft.com/office/powerpoint/2010/main" val="1125740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35D1D1CF-76F1-4E62-992E-E1DBD211A45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171AA4B5-7BBB-4B55-8666-B5B04C0F63DE}" type="slidenum">
              <a:rPr lang="de-DE" altLang="de-DE">
                <a:latin typeface="Arial" panose="020B0604020202020204" pitchFamily="34" charset="0"/>
              </a:rPr>
              <a:pPr/>
              <a:t>24</a:t>
            </a:fld>
            <a:endParaRPr lang="de-DE" altLang="de-DE">
              <a:latin typeface="Arial" panose="020B0604020202020204" pitchFamily="34" charset="0"/>
            </a:endParaRPr>
          </a:p>
        </p:txBody>
      </p:sp>
      <p:sp>
        <p:nvSpPr>
          <p:cNvPr id="18435" name="Rectangle 2">
            <a:extLst>
              <a:ext uri="{FF2B5EF4-FFF2-40B4-BE49-F238E27FC236}">
                <a16:creationId xmlns:a16="http://schemas.microsoft.com/office/drawing/2014/main" id="{C8164D7A-634E-4519-922C-1A70B5149893}"/>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E2040741-8122-4D22-8922-6FDF7C61484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de-DE" altLang="de-DE"/>
              <a:t>…und zwar die Leser, nicht die Autoren!</a:t>
            </a:r>
          </a:p>
        </p:txBody>
      </p:sp>
    </p:spTree>
    <p:extLst>
      <p:ext uri="{BB962C8B-B14F-4D97-AF65-F5344CB8AC3E}">
        <p14:creationId xmlns:p14="http://schemas.microsoft.com/office/powerpoint/2010/main" val="1365408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elfolie">
    <p:spTree>
      <p:nvGrpSpPr>
        <p:cNvPr id="1" name=""/>
        <p:cNvGrpSpPr/>
        <p:nvPr/>
      </p:nvGrpSpPr>
      <p:grpSpPr>
        <a:xfrm>
          <a:off x="0" y="0"/>
          <a:ext cx="0" cy="0"/>
          <a:chOff x="0" y="0"/>
          <a:chExt cx="0" cy="0"/>
        </a:xfrm>
      </p:grpSpPr>
      <p:sp>
        <p:nvSpPr>
          <p:cNvPr id="4" name="AutoShape 7">
            <a:extLst>
              <a:ext uri="{FF2B5EF4-FFF2-40B4-BE49-F238E27FC236}">
                <a16:creationId xmlns:a16="http://schemas.microsoft.com/office/drawing/2014/main" id="{20DD4DDF-5B80-4548-AA36-E29F79CB9A39}"/>
              </a:ext>
            </a:extLst>
          </p:cNvPr>
          <p:cNvSpPr>
            <a:spLocks noChangeArrowheads="1"/>
          </p:cNvSpPr>
          <p:nvPr/>
        </p:nvSpPr>
        <p:spPr bwMode="auto">
          <a:xfrm>
            <a:off x="685800" y="2393950"/>
            <a:ext cx="7772400" cy="109538"/>
          </a:xfrm>
          <a:custGeom>
            <a:avLst/>
            <a:gdLst>
              <a:gd name="T0" fmla="*/ 0 w 1000"/>
              <a:gd name="T1" fmla="*/ 0 h 1000"/>
              <a:gd name="T2" fmla="*/ 4803343 w 1000"/>
              <a:gd name="T3" fmla="*/ 0 h 1000"/>
              <a:gd name="T4" fmla="*/ 4803343 w 1000"/>
              <a:gd name="T5" fmla="*/ 109538 h 1000"/>
              <a:gd name="T6" fmla="*/ 0 w 1000"/>
              <a:gd name="T7" fmla="*/ 109538 h 1000"/>
              <a:gd name="T8" fmla="*/ 0 w 1000"/>
              <a:gd name="T9" fmla="*/ 0 h 1000"/>
              <a:gd name="T10" fmla="*/ 7772400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de-DE"/>
          </a:p>
        </p:txBody>
      </p:sp>
      <p:sp>
        <p:nvSpPr>
          <p:cNvPr id="5122" name="Rectangle 2"/>
          <p:cNvSpPr>
            <a:spLocks noGrp="1" noChangeArrowheads="1"/>
          </p:cNvSpPr>
          <p:nvPr>
            <p:ph type="ctrTitle"/>
          </p:nvPr>
        </p:nvSpPr>
        <p:spPr>
          <a:xfrm>
            <a:off x="685800" y="990600"/>
            <a:ext cx="7772400" cy="1371600"/>
          </a:xfrm>
        </p:spPr>
        <p:txBody>
          <a:bodyPr/>
          <a:lstStyle>
            <a:lvl1pPr>
              <a:defRPr sz="4000"/>
            </a:lvl1pPr>
          </a:lstStyle>
          <a:p>
            <a:pPr lvl="0"/>
            <a:r>
              <a:rPr lang="de-DE" altLang="de-DE" noProof="0"/>
              <a:t>Titelmasterformat durch Klicken bearbeiten</a:t>
            </a:r>
          </a:p>
        </p:txBody>
      </p:sp>
      <p:sp>
        <p:nvSpPr>
          <p:cNvPr id="5123" name="Rectangle 3"/>
          <p:cNvSpPr>
            <a:spLocks noGrp="1" noChangeArrowheads="1"/>
          </p:cNvSpPr>
          <p:nvPr>
            <p:ph type="subTitle" idx="1"/>
          </p:nvPr>
        </p:nvSpPr>
        <p:spPr>
          <a:xfrm>
            <a:off x="1447800" y="3429000"/>
            <a:ext cx="7010400" cy="1600200"/>
          </a:xfrm>
        </p:spPr>
        <p:txBody>
          <a:bodyPr/>
          <a:lstStyle>
            <a:lvl1pPr marL="0" indent="0">
              <a:buFont typeface="Wingdings" panose="05000000000000000000" pitchFamily="2" charset="2"/>
              <a:buNone/>
              <a:defRPr sz="2800"/>
            </a:lvl1pPr>
          </a:lstStyle>
          <a:p>
            <a:pPr lvl="0"/>
            <a:r>
              <a:rPr lang="de-DE" altLang="de-DE" noProof="0"/>
              <a:t>Formatvorlage des Untertitelmasters durch Klicken bearbeiten</a:t>
            </a:r>
          </a:p>
        </p:txBody>
      </p:sp>
      <p:sp>
        <p:nvSpPr>
          <p:cNvPr id="5" name="Rectangle 4">
            <a:extLst>
              <a:ext uri="{FF2B5EF4-FFF2-40B4-BE49-F238E27FC236}">
                <a16:creationId xmlns:a16="http://schemas.microsoft.com/office/drawing/2014/main" id="{8A9266DA-E611-447A-9C53-74A5365A7156}"/>
              </a:ext>
            </a:extLst>
          </p:cNvPr>
          <p:cNvSpPr>
            <a:spLocks noGrp="1" noChangeArrowheads="1"/>
          </p:cNvSpPr>
          <p:nvPr>
            <p:ph type="dt" sz="half" idx="10"/>
          </p:nvPr>
        </p:nvSpPr>
        <p:spPr>
          <a:xfrm>
            <a:off x="685800" y="6248400"/>
            <a:ext cx="1905000" cy="457200"/>
          </a:xfrm>
        </p:spPr>
        <p:txBody>
          <a:bodyPr/>
          <a:lstStyle>
            <a:lvl1pPr>
              <a:defRPr/>
            </a:lvl1pPr>
          </a:lstStyle>
          <a:p>
            <a:pPr>
              <a:defRPr/>
            </a:pPr>
            <a:endParaRPr lang="de-DE" altLang="de-DE"/>
          </a:p>
        </p:txBody>
      </p:sp>
      <p:sp>
        <p:nvSpPr>
          <p:cNvPr id="6" name="Rectangle 5">
            <a:extLst>
              <a:ext uri="{FF2B5EF4-FFF2-40B4-BE49-F238E27FC236}">
                <a16:creationId xmlns:a16="http://schemas.microsoft.com/office/drawing/2014/main" id="{3BDCBF3C-CAD2-4429-B670-9CC3068A3957}"/>
              </a:ext>
            </a:extLst>
          </p:cNvPr>
          <p:cNvSpPr>
            <a:spLocks noGrp="1" noChangeArrowheads="1"/>
          </p:cNvSpPr>
          <p:nvPr>
            <p:ph type="ftr" sz="quarter" idx="11"/>
          </p:nvPr>
        </p:nvSpPr>
        <p:spPr>
          <a:xfrm>
            <a:off x="3124200" y="6248400"/>
            <a:ext cx="2895600" cy="457200"/>
          </a:xfrm>
        </p:spPr>
        <p:txBody>
          <a:bodyPr/>
          <a:lstStyle>
            <a:lvl1pPr>
              <a:defRPr/>
            </a:lvl1pPr>
          </a:lstStyle>
          <a:p>
            <a:pPr>
              <a:defRPr/>
            </a:pPr>
            <a:endParaRPr lang="de-DE" altLang="de-DE"/>
          </a:p>
        </p:txBody>
      </p:sp>
      <p:sp>
        <p:nvSpPr>
          <p:cNvPr id="7" name="Rectangle 6">
            <a:extLst>
              <a:ext uri="{FF2B5EF4-FFF2-40B4-BE49-F238E27FC236}">
                <a16:creationId xmlns:a16="http://schemas.microsoft.com/office/drawing/2014/main" id="{F72CFCC5-14B2-4331-9F54-8518AB118395}"/>
              </a:ext>
            </a:extLst>
          </p:cNvPr>
          <p:cNvSpPr>
            <a:spLocks noGrp="1" noChangeArrowheads="1"/>
          </p:cNvSpPr>
          <p:nvPr>
            <p:ph type="sldNum" sz="quarter" idx="12"/>
          </p:nvPr>
        </p:nvSpPr>
        <p:spPr>
          <a:xfrm>
            <a:off x="6553200" y="6248400"/>
            <a:ext cx="1905000" cy="457200"/>
          </a:xfrm>
        </p:spPr>
        <p:txBody>
          <a:bodyPr/>
          <a:lstStyle>
            <a:lvl1pPr>
              <a:defRPr smtClean="0"/>
            </a:lvl1pPr>
          </a:lstStyle>
          <a:p>
            <a:pPr>
              <a:defRPr/>
            </a:pPr>
            <a:fld id="{B8EE96F7-9851-42EF-A1EB-4350E6B11B6C}" type="slidenum">
              <a:rPr lang="de-DE" altLang="de-DE"/>
              <a:pPr>
                <a:defRPr/>
              </a:pPr>
              <a:t>‹Nr.›</a:t>
            </a:fld>
            <a:endParaRPr lang="de-DE" altLang="de-DE"/>
          </a:p>
        </p:txBody>
      </p:sp>
    </p:spTree>
    <p:extLst>
      <p:ext uri="{BB962C8B-B14F-4D97-AF65-F5344CB8AC3E}">
        <p14:creationId xmlns:p14="http://schemas.microsoft.com/office/powerpoint/2010/main" val="1867342847"/>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Vertikaler Textplatzhalt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6">
            <a:extLst>
              <a:ext uri="{FF2B5EF4-FFF2-40B4-BE49-F238E27FC236}">
                <a16:creationId xmlns:a16="http://schemas.microsoft.com/office/drawing/2014/main" id="{FC3481B0-E5D5-4970-A9D7-6C866C185B29}"/>
              </a:ext>
            </a:extLst>
          </p:cNvPr>
          <p:cNvSpPr>
            <a:spLocks noGrp="1" noChangeArrowheads="1"/>
          </p:cNvSpPr>
          <p:nvPr>
            <p:ph type="dt" sz="half" idx="10"/>
          </p:nvPr>
        </p:nvSpPr>
        <p:spPr>
          <a:ln/>
        </p:spPr>
        <p:txBody>
          <a:bodyPr/>
          <a:lstStyle>
            <a:lvl1pPr>
              <a:defRPr/>
            </a:lvl1pPr>
          </a:lstStyle>
          <a:p>
            <a:pPr>
              <a:defRPr/>
            </a:pPr>
            <a:endParaRPr lang="de-DE" altLang="de-DE"/>
          </a:p>
        </p:txBody>
      </p:sp>
      <p:sp>
        <p:nvSpPr>
          <p:cNvPr id="5" name="Rectangle 7">
            <a:extLst>
              <a:ext uri="{FF2B5EF4-FFF2-40B4-BE49-F238E27FC236}">
                <a16:creationId xmlns:a16="http://schemas.microsoft.com/office/drawing/2014/main" id="{3FA0F801-9017-4CE3-B8B3-6BAB1FB235AE}"/>
              </a:ext>
            </a:extLst>
          </p:cNvPr>
          <p:cNvSpPr>
            <a:spLocks noGrp="1" noChangeArrowheads="1"/>
          </p:cNvSpPr>
          <p:nvPr>
            <p:ph type="ftr" sz="quarter" idx="11"/>
          </p:nvPr>
        </p:nvSpPr>
        <p:spPr>
          <a:ln/>
        </p:spPr>
        <p:txBody>
          <a:bodyPr/>
          <a:lstStyle>
            <a:lvl1pPr>
              <a:defRPr/>
            </a:lvl1pPr>
          </a:lstStyle>
          <a:p>
            <a:pPr>
              <a:defRPr/>
            </a:pPr>
            <a:endParaRPr lang="de-DE" altLang="de-DE"/>
          </a:p>
        </p:txBody>
      </p:sp>
      <p:sp>
        <p:nvSpPr>
          <p:cNvPr id="6" name="Rectangle 8">
            <a:extLst>
              <a:ext uri="{FF2B5EF4-FFF2-40B4-BE49-F238E27FC236}">
                <a16:creationId xmlns:a16="http://schemas.microsoft.com/office/drawing/2014/main" id="{004D4977-8000-401D-8C03-E60AFA2DA052}"/>
              </a:ext>
            </a:extLst>
          </p:cNvPr>
          <p:cNvSpPr>
            <a:spLocks noGrp="1" noChangeArrowheads="1"/>
          </p:cNvSpPr>
          <p:nvPr>
            <p:ph type="sldNum" sz="quarter" idx="12"/>
          </p:nvPr>
        </p:nvSpPr>
        <p:spPr>
          <a:ln/>
        </p:spPr>
        <p:txBody>
          <a:bodyPr/>
          <a:lstStyle>
            <a:lvl1pPr>
              <a:defRPr/>
            </a:lvl1pPr>
          </a:lstStyle>
          <a:p>
            <a:pPr>
              <a:defRPr/>
            </a:pPr>
            <a:fld id="{1DC75138-38CE-4DFF-AC6F-4D2FF09B1607}" type="slidenum">
              <a:rPr lang="de-DE" altLang="de-DE"/>
              <a:pPr>
                <a:defRPr/>
              </a:pPr>
              <a:t>‹Nr.›</a:t>
            </a:fld>
            <a:endParaRPr lang="de-DE" altLang="de-DE"/>
          </a:p>
        </p:txBody>
      </p:sp>
    </p:spTree>
    <p:extLst>
      <p:ext uri="{BB962C8B-B14F-4D97-AF65-F5344CB8AC3E}">
        <p14:creationId xmlns:p14="http://schemas.microsoft.com/office/powerpoint/2010/main" val="165321376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73838" y="304800"/>
            <a:ext cx="2001837" cy="5715000"/>
          </a:xfrm>
        </p:spPr>
        <p:txBody>
          <a:bodyPr vert="eaVert"/>
          <a:lstStyle/>
          <a:p>
            <a:r>
              <a:rPr lang="de-DE"/>
              <a:t>Mastertitelformat bearbeiten</a:t>
            </a:r>
          </a:p>
        </p:txBody>
      </p:sp>
      <p:sp>
        <p:nvSpPr>
          <p:cNvPr id="3" name="Vertikaler Textplatzhalter 2"/>
          <p:cNvSpPr>
            <a:spLocks noGrp="1"/>
          </p:cNvSpPr>
          <p:nvPr>
            <p:ph type="body" orient="vert" idx="1"/>
          </p:nvPr>
        </p:nvSpPr>
        <p:spPr>
          <a:xfrm>
            <a:off x="566738" y="304800"/>
            <a:ext cx="5854700" cy="5715000"/>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6">
            <a:extLst>
              <a:ext uri="{FF2B5EF4-FFF2-40B4-BE49-F238E27FC236}">
                <a16:creationId xmlns:a16="http://schemas.microsoft.com/office/drawing/2014/main" id="{E2B1D19B-4DAB-437A-A06D-5B1B2AC40BA1}"/>
              </a:ext>
            </a:extLst>
          </p:cNvPr>
          <p:cNvSpPr>
            <a:spLocks noGrp="1" noChangeArrowheads="1"/>
          </p:cNvSpPr>
          <p:nvPr>
            <p:ph type="dt" sz="half" idx="10"/>
          </p:nvPr>
        </p:nvSpPr>
        <p:spPr>
          <a:ln/>
        </p:spPr>
        <p:txBody>
          <a:bodyPr/>
          <a:lstStyle>
            <a:lvl1pPr>
              <a:defRPr/>
            </a:lvl1pPr>
          </a:lstStyle>
          <a:p>
            <a:pPr>
              <a:defRPr/>
            </a:pPr>
            <a:endParaRPr lang="de-DE" altLang="de-DE"/>
          </a:p>
        </p:txBody>
      </p:sp>
      <p:sp>
        <p:nvSpPr>
          <p:cNvPr id="5" name="Rectangle 7">
            <a:extLst>
              <a:ext uri="{FF2B5EF4-FFF2-40B4-BE49-F238E27FC236}">
                <a16:creationId xmlns:a16="http://schemas.microsoft.com/office/drawing/2014/main" id="{330CC7A9-3E6E-4675-A0CB-C9A0F43F93DF}"/>
              </a:ext>
            </a:extLst>
          </p:cNvPr>
          <p:cNvSpPr>
            <a:spLocks noGrp="1" noChangeArrowheads="1"/>
          </p:cNvSpPr>
          <p:nvPr>
            <p:ph type="ftr" sz="quarter" idx="11"/>
          </p:nvPr>
        </p:nvSpPr>
        <p:spPr>
          <a:ln/>
        </p:spPr>
        <p:txBody>
          <a:bodyPr/>
          <a:lstStyle>
            <a:lvl1pPr>
              <a:defRPr/>
            </a:lvl1pPr>
          </a:lstStyle>
          <a:p>
            <a:pPr>
              <a:defRPr/>
            </a:pPr>
            <a:endParaRPr lang="de-DE" altLang="de-DE"/>
          </a:p>
        </p:txBody>
      </p:sp>
      <p:sp>
        <p:nvSpPr>
          <p:cNvPr id="6" name="Rectangle 8">
            <a:extLst>
              <a:ext uri="{FF2B5EF4-FFF2-40B4-BE49-F238E27FC236}">
                <a16:creationId xmlns:a16="http://schemas.microsoft.com/office/drawing/2014/main" id="{FAD4CA68-5C02-45D7-8348-CEC3CA6AED5D}"/>
              </a:ext>
            </a:extLst>
          </p:cNvPr>
          <p:cNvSpPr>
            <a:spLocks noGrp="1" noChangeArrowheads="1"/>
          </p:cNvSpPr>
          <p:nvPr>
            <p:ph type="sldNum" sz="quarter" idx="12"/>
          </p:nvPr>
        </p:nvSpPr>
        <p:spPr>
          <a:ln/>
        </p:spPr>
        <p:txBody>
          <a:bodyPr/>
          <a:lstStyle>
            <a:lvl1pPr>
              <a:defRPr/>
            </a:lvl1pPr>
          </a:lstStyle>
          <a:p>
            <a:pPr>
              <a:defRPr/>
            </a:pPr>
            <a:fld id="{4A914F5E-AE68-49CA-8E2A-1FF14639F979}" type="slidenum">
              <a:rPr lang="de-DE" altLang="de-DE"/>
              <a:pPr>
                <a:defRPr/>
              </a:pPr>
              <a:t>‹Nr.›</a:t>
            </a:fld>
            <a:endParaRPr lang="de-DE" altLang="de-DE"/>
          </a:p>
        </p:txBody>
      </p:sp>
    </p:spTree>
    <p:extLst>
      <p:ext uri="{BB962C8B-B14F-4D97-AF65-F5344CB8AC3E}">
        <p14:creationId xmlns:p14="http://schemas.microsoft.com/office/powerpoint/2010/main" val="3797988976"/>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74675" y="304800"/>
            <a:ext cx="8001000" cy="1216025"/>
          </a:xfrm>
        </p:spPr>
        <p:txBody>
          <a:bodyPr/>
          <a:lstStyle/>
          <a:p>
            <a:r>
              <a:rPr lang="de-DE"/>
              <a:t>Mastertitelformat bearbeiten</a:t>
            </a:r>
          </a:p>
        </p:txBody>
      </p:sp>
      <p:sp>
        <p:nvSpPr>
          <p:cNvPr id="3" name="Textplatzhalter 2"/>
          <p:cNvSpPr>
            <a:spLocks noGrp="1"/>
          </p:cNvSpPr>
          <p:nvPr>
            <p:ph type="body" sz="half" idx="1"/>
          </p:nvPr>
        </p:nvSpPr>
        <p:spPr>
          <a:xfrm>
            <a:off x="566738" y="1752600"/>
            <a:ext cx="3924300" cy="42672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3438" y="1752600"/>
            <a:ext cx="3924300" cy="42672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6">
            <a:extLst>
              <a:ext uri="{FF2B5EF4-FFF2-40B4-BE49-F238E27FC236}">
                <a16:creationId xmlns:a16="http://schemas.microsoft.com/office/drawing/2014/main" id="{024D9A35-12F6-4549-B050-69F6F12DD1A2}"/>
              </a:ext>
            </a:extLst>
          </p:cNvPr>
          <p:cNvSpPr>
            <a:spLocks noGrp="1" noChangeArrowheads="1"/>
          </p:cNvSpPr>
          <p:nvPr>
            <p:ph type="dt" sz="half" idx="10"/>
          </p:nvPr>
        </p:nvSpPr>
        <p:spPr>
          <a:ln/>
        </p:spPr>
        <p:txBody>
          <a:bodyPr/>
          <a:lstStyle>
            <a:lvl1pPr>
              <a:defRPr/>
            </a:lvl1pPr>
          </a:lstStyle>
          <a:p>
            <a:pPr>
              <a:defRPr/>
            </a:pPr>
            <a:endParaRPr lang="de-DE" altLang="de-DE"/>
          </a:p>
        </p:txBody>
      </p:sp>
      <p:sp>
        <p:nvSpPr>
          <p:cNvPr id="6" name="Rectangle 7">
            <a:extLst>
              <a:ext uri="{FF2B5EF4-FFF2-40B4-BE49-F238E27FC236}">
                <a16:creationId xmlns:a16="http://schemas.microsoft.com/office/drawing/2014/main" id="{ACD4518A-E30A-477B-807D-32452A669592}"/>
              </a:ext>
            </a:extLst>
          </p:cNvPr>
          <p:cNvSpPr>
            <a:spLocks noGrp="1" noChangeArrowheads="1"/>
          </p:cNvSpPr>
          <p:nvPr>
            <p:ph type="ftr" sz="quarter" idx="11"/>
          </p:nvPr>
        </p:nvSpPr>
        <p:spPr>
          <a:ln/>
        </p:spPr>
        <p:txBody>
          <a:bodyPr/>
          <a:lstStyle>
            <a:lvl1pPr>
              <a:defRPr/>
            </a:lvl1pPr>
          </a:lstStyle>
          <a:p>
            <a:pPr>
              <a:defRPr/>
            </a:pPr>
            <a:endParaRPr lang="de-DE" altLang="de-DE"/>
          </a:p>
        </p:txBody>
      </p:sp>
      <p:sp>
        <p:nvSpPr>
          <p:cNvPr id="7" name="Rectangle 8">
            <a:extLst>
              <a:ext uri="{FF2B5EF4-FFF2-40B4-BE49-F238E27FC236}">
                <a16:creationId xmlns:a16="http://schemas.microsoft.com/office/drawing/2014/main" id="{36029216-EA1E-4E84-BB62-67C89DA250D2}"/>
              </a:ext>
            </a:extLst>
          </p:cNvPr>
          <p:cNvSpPr>
            <a:spLocks noGrp="1" noChangeArrowheads="1"/>
          </p:cNvSpPr>
          <p:nvPr>
            <p:ph type="sldNum" sz="quarter" idx="12"/>
          </p:nvPr>
        </p:nvSpPr>
        <p:spPr>
          <a:ln/>
        </p:spPr>
        <p:txBody>
          <a:bodyPr/>
          <a:lstStyle>
            <a:lvl1pPr>
              <a:defRPr/>
            </a:lvl1pPr>
          </a:lstStyle>
          <a:p>
            <a:pPr>
              <a:defRPr/>
            </a:pPr>
            <a:fld id="{771A2324-C151-4038-9002-03ADCB2BDA96}" type="slidenum">
              <a:rPr lang="de-DE" altLang="de-DE"/>
              <a:pPr>
                <a:defRPr/>
              </a:pPr>
              <a:t>‹Nr.›</a:t>
            </a:fld>
            <a:endParaRPr lang="de-DE" altLang="de-DE"/>
          </a:p>
        </p:txBody>
      </p:sp>
    </p:spTree>
    <p:extLst>
      <p:ext uri="{BB962C8B-B14F-4D97-AF65-F5344CB8AC3E}">
        <p14:creationId xmlns:p14="http://schemas.microsoft.com/office/powerpoint/2010/main" val="139392568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6">
            <a:extLst>
              <a:ext uri="{FF2B5EF4-FFF2-40B4-BE49-F238E27FC236}">
                <a16:creationId xmlns:a16="http://schemas.microsoft.com/office/drawing/2014/main" id="{D10D49CA-5364-460A-BDC3-F6B88F6BAF77}"/>
              </a:ext>
            </a:extLst>
          </p:cNvPr>
          <p:cNvSpPr>
            <a:spLocks noGrp="1" noChangeArrowheads="1"/>
          </p:cNvSpPr>
          <p:nvPr>
            <p:ph type="dt" sz="half" idx="10"/>
          </p:nvPr>
        </p:nvSpPr>
        <p:spPr>
          <a:ln/>
        </p:spPr>
        <p:txBody>
          <a:bodyPr/>
          <a:lstStyle>
            <a:lvl1pPr>
              <a:defRPr/>
            </a:lvl1pPr>
          </a:lstStyle>
          <a:p>
            <a:pPr>
              <a:defRPr/>
            </a:pPr>
            <a:endParaRPr lang="de-DE" altLang="de-DE"/>
          </a:p>
        </p:txBody>
      </p:sp>
      <p:sp>
        <p:nvSpPr>
          <p:cNvPr id="5" name="Rectangle 7">
            <a:extLst>
              <a:ext uri="{FF2B5EF4-FFF2-40B4-BE49-F238E27FC236}">
                <a16:creationId xmlns:a16="http://schemas.microsoft.com/office/drawing/2014/main" id="{6E1A53B7-5B8A-4B32-A83A-F7CDEA0B5C19}"/>
              </a:ext>
            </a:extLst>
          </p:cNvPr>
          <p:cNvSpPr>
            <a:spLocks noGrp="1" noChangeArrowheads="1"/>
          </p:cNvSpPr>
          <p:nvPr>
            <p:ph type="ftr" sz="quarter" idx="11"/>
          </p:nvPr>
        </p:nvSpPr>
        <p:spPr>
          <a:ln/>
        </p:spPr>
        <p:txBody>
          <a:bodyPr/>
          <a:lstStyle>
            <a:lvl1pPr>
              <a:defRPr/>
            </a:lvl1pPr>
          </a:lstStyle>
          <a:p>
            <a:pPr>
              <a:defRPr/>
            </a:pPr>
            <a:endParaRPr lang="de-DE" altLang="de-DE"/>
          </a:p>
        </p:txBody>
      </p:sp>
      <p:sp>
        <p:nvSpPr>
          <p:cNvPr id="6" name="Rectangle 8">
            <a:extLst>
              <a:ext uri="{FF2B5EF4-FFF2-40B4-BE49-F238E27FC236}">
                <a16:creationId xmlns:a16="http://schemas.microsoft.com/office/drawing/2014/main" id="{B37AA002-8275-47EF-887E-6B73FA18547F}"/>
              </a:ext>
            </a:extLst>
          </p:cNvPr>
          <p:cNvSpPr>
            <a:spLocks noGrp="1" noChangeArrowheads="1"/>
          </p:cNvSpPr>
          <p:nvPr>
            <p:ph type="sldNum" sz="quarter" idx="12"/>
          </p:nvPr>
        </p:nvSpPr>
        <p:spPr>
          <a:ln/>
        </p:spPr>
        <p:txBody>
          <a:bodyPr/>
          <a:lstStyle>
            <a:lvl1pPr>
              <a:defRPr/>
            </a:lvl1pPr>
          </a:lstStyle>
          <a:p>
            <a:pPr>
              <a:defRPr/>
            </a:pPr>
            <a:fld id="{9D27C3AC-72EF-45DB-B6DC-73490CB2BC9C}" type="slidenum">
              <a:rPr lang="de-DE" altLang="de-DE"/>
              <a:pPr>
                <a:defRPr/>
              </a:pPr>
              <a:t>‹Nr.›</a:t>
            </a:fld>
            <a:endParaRPr lang="de-DE" altLang="de-DE"/>
          </a:p>
        </p:txBody>
      </p:sp>
    </p:spTree>
    <p:extLst>
      <p:ext uri="{BB962C8B-B14F-4D97-AF65-F5344CB8AC3E}">
        <p14:creationId xmlns:p14="http://schemas.microsoft.com/office/powerpoint/2010/main" val="423928450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lstStyle>
            <a:lvl1pPr>
              <a:defRPr sz="6000"/>
            </a:lvl1pPr>
          </a:lstStyle>
          <a:p>
            <a:r>
              <a:rPr lang="de-DE"/>
              <a:t>Mastertitelformat bearbeiten</a:t>
            </a:r>
          </a:p>
        </p:txBody>
      </p:sp>
      <p:sp>
        <p:nvSpPr>
          <p:cNvPr id="3" name="Textplatzhalt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Mastertextformat bearbeiten</a:t>
            </a:r>
          </a:p>
        </p:txBody>
      </p:sp>
      <p:sp>
        <p:nvSpPr>
          <p:cNvPr id="4" name="Rectangle 6">
            <a:extLst>
              <a:ext uri="{FF2B5EF4-FFF2-40B4-BE49-F238E27FC236}">
                <a16:creationId xmlns:a16="http://schemas.microsoft.com/office/drawing/2014/main" id="{193FD9E5-DC21-4A04-B177-7480ED491E1A}"/>
              </a:ext>
            </a:extLst>
          </p:cNvPr>
          <p:cNvSpPr>
            <a:spLocks noGrp="1" noChangeArrowheads="1"/>
          </p:cNvSpPr>
          <p:nvPr>
            <p:ph type="dt" sz="half" idx="10"/>
          </p:nvPr>
        </p:nvSpPr>
        <p:spPr>
          <a:ln/>
        </p:spPr>
        <p:txBody>
          <a:bodyPr/>
          <a:lstStyle>
            <a:lvl1pPr>
              <a:defRPr/>
            </a:lvl1pPr>
          </a:lstStyle>
          <a:p>
            <a:pPr>
              <a:defRPr/>
            </a:pPr>
            <a:endParaRPr lang="de-DE" altLang="de-DE"/>
          </a:p>
        </p:txBody>
      </p:sp>
      <p:sp>
        <p:nvSpPr>
          <p:cNvPr id="5" name="Rectangle 7">
            <a:extLst>
              <a:ext uri="{FF2B5EF4-FFF2-40B4-BE49-F238E27FC236}">
                <a16:creationId xmlns:a16="http://schemas.microsoft.com/office/drawing/2014/main" id="{80171945-50D4-4942-9D44-F293CB9CD60A}"/>
              </a:ext>
            </a:extLst>
          </p:cNvPr>
          <p:cNvSpPr>
            <a:spLocks noGrp="1" noChangeArrowheads="1"/>
          </p:cNvSpPr>
          <p:nvPr>
            <p:ph type="ftr" sz="quarter" idx="11"/>
          </p:nvPr>
        </p:nvSpPr>
        <p:spPr>
          <a:ln/>
        </p:spPr>
        <p:txBody>
          <a:bodyPr/>
          <a:lstStyle>
            <a:lvl1pPr>
              <a:defRPr/>
            </a:lvl1pPr>
          </a:lstStyle>
          <a:p>
            <a:pPr>
              <a:defRPr/>
            </a:pPr>
            <a:endParaRPr lang="de-DE" altLang="de-DE"/>
          </a:p>
        </p:txBody>
      </p:sp>
      <p:sp>
        <p:nvSpPr>
          <p:cNvPr id="6" name="Rectangle 8">
            <a:extLst>
              <a:ext uri="{FF2B5EF4-FFF2-40B4-BE49-F238E27FC236}">
                <a16:creationId xmlns:a16="http://schemas.microsoft.com/office/drawing/2014/main" id="{ECF5025C-DE6D-4C52-B3EE-E9C59A7EDFD7}"/>
              </a:ext>
            </a:extLst>
          </p:cNvPr>
          <p:cNvSpPr>
            <a:spLocks noGrp="1" noChangeArrowheads="1"/>
          </p:cNvSpPr>
          <p:nvPr>
            <p:ph type="sldNum" sz="quarter" idx="12"/>
          </p:nvPr>
        </p:nvSpPr>
        <p:spPr>
          <a:ln/>
        </p:spPr>
        <p:txBody>
          <a:bodyPr/>
          <a:lstStyle>
            <a:lvl1pPr>
              <a:defRPr/>
            </a:lvl1pPr>
          </a:lstStyle>
          <a:p>
            <a:pPr>
              <a:defRPr/>
            </a:pPr>
            <a:fld id="{90E5A5A5-97EB-4368-BC4D-34B002A0D4BB}" type="slidenum">
              <a:rPr lang="de-DE" altLang="de-DE"/>
              <a:pPr>
                <a:defRPr/>
              </a:pPr>
              <a:t>‹Nr.›</a:t>
            </a:fld>
            <a:endParaRPr lang="de-DE" altLang="de-DE"/>
          </a:p>
        </p:txBody>
      </p:sp>
    </p:spTree>
    <p:extLst>
      <p:ext uri="{BB962C8B-B14F-4D97-AF65-F5344CB8AC3E}">
        <p14:creationId xmlns:p14="http://schemas.microsoft.com/office/powerpoint/2010/main" val="381880999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sz="half" idx="1"/>
          </p:nvPr>
        </p:nvSpPr>
        <p:spPr>
          <a:xfrm>
            <a:off x="566738" y="1752600"/>
            <a:ext cx="3924300" cy="42672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3438" y="1752600"/>
            <a:ext cx="3924300" cy="42672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6">
            <a:extLst>
              <a:ext uri="{FF2B5EF4-FFF2-40B4-BE49-F238E27FC236}">
                <a16:creationId xmlns:a16="http://schemas.microsoft.com/office/drawing/2014/main" id="{30A9B05F-8C51-4CFA-BD76-2103C8A6E9E5}"/>
              </a:ext>
            </a:extLst>
          </p:cNvPr>
          <p:cNvSpPr>
            <a:spLocks noGrp="1" noChangeArrowheads="1"/>
          </p:cNvSpPr>
          <p:nvPr>
            <p:ph type="dt" sz="half" idx="10"/>
          </p:nvPr>
        </p:nvSpPr>
        <p:spPr>
          <a:ln/>
        </p:spPr>
        <p:txBody>
          <a:bodyPr/>
          <a:lstStyle>
            <a:lvl1pPr>
              <a:defRPr/>
            </a:lvl1pPr>
          </a:lstStyle>
          <a:p>
            <a:pPr>
              <a:defRPr/>
            </a:pPr>
            <a:endParaRPr lang="de-DE" altLang="de-DE"/>
          </a:p>
        </p:txBody>
      </p:sp>
      <p:sp>
        <p:nvSpPr>
          <p:cNvPr id="6" name="Rectangle 7">
            <a:extLst>
              <a:ext uri="{FF2B5EF4-FFF2-40B4-BE49-F238E27FC236}">
                <a16:creationId xmlns:a16="http://schemas.microsoft.com/office/drawing/2014/main" id="{EDD2DE84-B860-4C21-8CC6-F7E63A1E99C1}"/>
              </a:ext>
            </a:extLst>
          </p:cNvPr>
          <p:cNvSpPr>
            <a:spLocks noGrp="1" noChangeArrowheads="1"/>
          </p:cNvSpPr>
          <p:nvPr>
            <p:ph type="ftr" sz="quarter" idx="11"/>
          </p:nvPr>
        </p:nvSpPr>
        <p:spPr>
          <a:ln/>
        </p:spPr>
        <p:txBody>
          <a:bodyPr/>
          <a:lstStyle>
            <a:lvl1pPr>
              <a:defRPr/>
            </a:lvl1pPr>
          </a:lstStyle>
          <a:p>
            <a:pPr>
              <a:defRPr/>
            </a:pPr>
            <a:endParaRPr lang="de-DE" altLang="de-DE"/>
          </a:p>
        </p:txBody>
      </p:sp>
      <p:sp>
        <p:nvSpPr>
          <p:cNvPr id="7" name="Rectangle 8">
            <a:extLst>
              <a:ext uri="{FF2B5EF4-FFF2-40B4-BE49-F238E27FC236}">
                <a16:creationId xmlns:a16="http://schemas.microsoft.com/office/drawing/2014/main" id="{A56EF202-EAF2-4981-848B-9A70A6A9B879}"/>
              </a:ext>
            </a:extLst>
          </p:cNvPr>
          <p:cNvSpPr>
            <a:spLocks noGrp="1" noChangeArrowheads="1"/>
          </p:cNvSpPr>
          <p:nvPr>
            <p:ph type="sldNum" sz="quarter" idx="12"/>
          </p:nvPr>
        </p:nvSpPr>
        <p:spPr>
          <a:ln/>
        </p:spPr>
        <p:txBody>
          <a:bodyPr/>
          <a:lstStyle>
            <a:lvl1pPr>
              <a:defRPr/>
            </a:lvl1pPr>
          </a:lstStyle>
          <a:p>
            <a:pPr>
              <a:defRPr/>
            </a:pPr>
            <a:fld id="{41A21DE5-BE2C-45BD-9553-493191EAEE51}" type="slidenum">
              <a:rPr lang="de-DE" altLang="de-DE"/>
              <a:pPr>
                <a:defRPr/>
              </a:pPr>
              <a:t>‹Nr.›</a:t>
            </a:fld>
            <a:endParaRPr lang="de-DE" altLang="de-DE"/>
          </a:p>
        </p:txBody>
      </p:sp>
    </p:spTree>
    <p:extLst>
      <p:ext uri="{BB962C8B-B14F-4D97-AF65-F5344CB8AC3E}">
        <p14:creationId xmlns:p14="http://schemas.microsoft.com/office/powerpoint/2010/main" val="101958636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de-DE"/>
              <a:t>Mastertitelformat bearbeiten</a:t>
            </a:r>
          </a:p>
        </p:txBody>
      </p:sp>
      <p:sp>
        <p:nvSpPr>
          <p:cNvPr id="3" name="Textplatzhalt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630238" y="2505075"/>
            <a:ext cx="386873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4629150" y="2505075"/>
            <a:ext cx="38877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6">
            <a:extLst>
              <a:ext uri="{FF2B5EF4-FFF2-40B4-BE49-F238E27FC236}">
                <a16:creationId xmlns:a16="http://schemas.microsoft.com/office/drawing/2014/main" id="{7834E143-61AD-464A-80F2-14F78E9C958C}"/>
              </a:ext>
            </a:extLst>
          </p:cNvPr>
          <p:cNvSpPr>
            <a:spLocks noGrp="1" noChangeArrowheads="1"/>
          </p:cNvSpPr>
          <p:nvPr>
            <p:ph type="dt" sz="half" idx="10"/>
          </p:nvPr>
        </p:nvSpPr>
        <p:spPr>
          <a:ln/>
        </p:spPr>
        <p:txBody>
          <a:bodyPr/>
          <a:lstStyle>
            <a:lvl1pPr>
              <a:defRPr/>
            </a:lvl1pPr>
          </a:lstStyle>
          <a:p>
            <a:pPr>
              <a:defRPr/>
            </a:pPr>
            <a:endParaRPr lang="de-DE" altLang="de-DE"/>
          </a:p>
        </p:txBody>
      </p:sp>
      <p:sp>
        <p:nvSpPr>
          <p:cNvPr id="8" name="Rectangle 7">
            <a:extLst>
              <a:ext uri="{FF2B5EF4-FFF2-40B4-BE49-F238E27FC236}">
                <a16:creationId xmlns:a16="http://schemas.microsoft.com/office/drawing/2014/main" id="{2E6A81D0-3B7F-4AD0-8277-CCCB53C10AF4}"/>
              </a:ext>
            </a:extLst>
          </p:cNvPr>
          <p:cNvSpPr>
            <a:spLocks noGrp="1" noChangeArrowheads="1"/>
          </p:cNvSpPr>
          <p:nvPr>
            <p:ph type="ftr" sz="quarter" idx="11"/>
          </p:nvPr>
        </p:nvSpPr>
        <p:spPr>
          <a:ln/>
        </p:spPr>
        <p:txBody>
          <a:bodyPr/>
          <a:lstStyle>
            <a:lvl1pPr>
              <a:defRPr/>
            </a:lvl1pPr>
          </a:lstStyle>
          <a:p>
            <a:pPr>
              <a:defRPr/>
            </a:pPr>
            <a:endParaRPr lang="de-DE" altLang="de-DE"/>
          </a:p>
        </p:txBody>
      </p:sp>
      <p:sp>
        <p:nvSpPr>
          <p:cNvPr id="9" name="Rectangle 8">
            <a:extLst>
              <a:ext uri="{FF2B5EF4-FFF2-40B4-BE49-F238E27FC236}">
                <a16:creationId xmlns:a16="http://schemas.microsoft.com/office/drawing/2014/main" id="{CCC97414-0EDD-40E6-A065-0B0F339E62C9}"/>
              </a:ext>
            </a:extLst>
          </p:cNvPr>
          <p:cNvSpPr>
            <a:spLocks noGrp="1" noChangeArrowheads="1"/>
          </p:cNvSpPr>
          <p:nvPr>
            <p:ph type="sldNum" sz="quarter" idx="12"/>
          </p:nvPr>
        </p:nvSpPr>
        <p:spPr>
          <a:ln/>
        </p:spPr>
        <p:txBody>
          <a:bodyPr/>
          <a:lstStyle>
            <a:lvl1pPr>
              <a:defRPr/>
            </a:lvl1pPr>
          </a:lstStyle>
          <a:p>
            <a:pPr>
              <a:defRPr/>
            </a:pPr>
            <a:fld id="{FE1821F8-7B42-4C5D-B54D-C739D6B0C28B}" type="slidenum">
              <a:rPr lang="de-DE" altLang="de-DE"/>
              <a:pPr>
                <a:defRPr/>
              </a:pPr>
              <a:t>‹Nr.›</a:t>
            </a:fld>
            <a:endParaRPr lang="de-DE" altLang="de-DE"/>
          </a:p>
        </p:txBody>
      </p:sp>
    </p:spTree>
    <p:extLst>
      <p:ext uri="{BB962C8B-B14F-4D97-AF65-F5344CB8AC3E}">
        <p14:creationId xmlns:p14="http://schemas.microsoft.com/office/powerpoint/2010/main" val="277099545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Rectangle 6">
            <a:extLst>
              <a:ext uri="{FF2B5EF4-FFF2-40B4-BE49-F238E27FC236}">
                <a16:creationId xmlns:a16="http://schemas.microsoft.com/office/drawing/2014/main" id="{01D99FB7-8B64-4AD4-826C-DC7E01397E56}"/>
              </a:ext>
            </a:extLst>
          </p:cNvPr>
          <p:cNvSpPr>
            <a:spLocks noGrp="1" noChangeArrowheads="1"/>
          </p:cNvSpPr>
          <p:nvPr>
            <p:ph type="dt" sz="half" idx="10"/>
          </p:nvPr>
        </p:nvSpPr>
        <p:spPr>
          <a:ln/>
        </p:spPr>
        <p:txBody>
          <a:bodyPr/>
          <a:lstStyle>
            <a:lvl1pPr>
              <a:defRPr/>
            </a:lvl1pPr>
          </a:lstStyle>
          <a:p>
            <a:pPr>
              <a:defRPr/>
            </a:pPr>
            <a:endParaRPr lang="de-DE" altLang="de-DE"/>
          </a:p>
        </p:txBody>
      </p:sp>
      <p:sp>
        <p:nvSpPr>
          <p:cNvPr id="4" name="Rectangle 7">
            <a:extLst>
              <a:ext uri="{FF2B5EF4-FFF2-40B4-BE49-F238E27FC236}">
                <a16:creationId xmlns:a16="http://schemas.microsoft.com/office/drawing/2014/main" id="{C90E0D63-565D-4338-BA9C-74F480804D07}"/>
              </a:ext>
            </a:extLst>
          </p:cNvPr>
          <p:cNvSpPr>
            <a:spLocks noGrp="1" noChangeArrowheads="1"/>
          </p:cNvSpPr>
          <p:nvPr>
            <p:ph type="ftr" sz="quarter" idx="11"/>
          </p:nvPr>
        </p:nvSpPr>
        <p:spPr>
          <a:ln/>
        </p:spPr>
        <p:txBody>
          <a:bodyPr/>
          <a:lstStyle>
            <a:lvl1pPr>
              <a:defRPr/>
            </a:lvl1pPr>
          </a:lstStyle>
          <a:p>
            <a:pPr>
              <a:defRPr/>
            </a:pPr>
            <a:endParaRPr lang="de-DE" altLang="de-DE"/>
          </a:p>
        </p:txBody>
      </p:sp>
      <p:sp>
        <p:nvSpPr>
          <p:cNvPr id="5" name="Rectangle 8">
            <a:extLst>
              <a:ext uri="{FF2B5EF4-FFF2-40B4-BE49-F238E27FC236}">
                <a16:creationId xmlns:a16="http://schemas.microsoft.com/office/drawing/2014/main" id="{4A31D568-1E40-4B34-80CB-D7969BEBA7AB}"/>
              </a:ext>
            </a:extLst>
          </p:cNvPr>
          <p:cNvSpPr>
            <a:spLocks noGrp="1" noChangeArrowheads="1"/>
          </p:cNvSpPr>
          <p:nvPr>
            <p:ph type="sldNum" sz="quarter" idx="12"/>
          </p:nvPr>
        </p:nvSpPr>
        <p:spPr>
          <a:ln/>
        </p:spPr>
        <p:txBody>
          <a:bodyPr/>
          <a:lstStyle>
            <a:lvl1pPr>
              <a:defRPr/>
            </a:lvl1pPr>
          </a:lstStyle>
          <a:p>
            <a:pPr>
              <a:defRPr/>
            </a:pPr>
            <a:fld id="{8B912BD3-2F17-40B2-8FF5-AE4FE6345436}" type="slidenum">
              <a:rPr lang="de-DE" altLang="de-DE"/>
              <a:pPr>
                <a:defRPr/>
              </a:pPr>
              <a:t>‹Nr.›</a:t>
            </a:fld>
            <a:endParaRPr lang="de-DE" altLang="de-DE"/>
          </a:p>
        </p:txBody>
      </p:sp>
    </p:spTree>
    <p:extLst>
      <p:ext uri="{BB962C8B-B14F-4D97-AF65-F5344CB8AC3E}">
        <p14:creationId xmlns:p14="http://schemas.microsoft.com/office/powerpoint/2010/main" val="301612580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8B26A010-A13C-41C8-B9AD-61A6F6AF5EA8}"/>
              </a:ext>
            </a:extLst>
          </p:cNvPr>
          <p:cNvSpPr>
            <a:spLocks noGrp="1" noChangeArrowheads="1"/>
          </p:cNvSpPr>
          <p:nvPr>
            <p:ph type="dt" sz="half" idx="10"/>
          </p:nvPr>
        </p:nvSpPr>
        <p:spPr>
          <a:ln/>
        </p:spPr>
        <p:txBody>
          <a:bodyPr/>
          <a:lstStyle>
            <a:lvl1pPr>
              <a:defRPr/>
            </a:lvl1pPr>
          </a:lstStyle>
          <a:p>
            <a:pPr>
              <a:defRPr/>
            </a:pPr>
            <a:endParaRPr lang="de-DE" altLang="de-DE"/>
          </a:p>
        </p:txBody>
      </p:sp>
      <p:sp>
        <p:nvSpPr>
          <p:cNvPr id="3" name="Rectangle 7">
            <a:extLst>
              <a:ext uri="{FF2B5EF4-FFF2-40B4-BE49-F238E27FC236}">
                <a16:creationId xmlns:a16="http://schemas.microsoft.com/office/drawing/2014/main" id="{AA7B7C65-6441-4139-8990-2CC7C95A19BB}"/>
              </a:ext>
            </a:extLst>
          </p:cNvPr>
          <p:cNvSpPr>
            <a:spLocks noGrp="1" noChangeArrowheads="1"/>
          </p:cNvSpPr>
          <p:nvPr>
            <p:ph type="ftr" sz="quarter" idx="11"/>
          </p:nvPr>
        </p:nvSpPr>
        <p:spPr>
          <a:ln/>
        </p:spPr>
        <p:txBody>
          <a:bodyPr/>
          <a:lstStyle>
            <a:lvl1pPr>
              <a:defRPr/>
            </a:lvl1pPr>
          </a:lstStyle>
          <a:p>
            <a:pPr>
              <a:defRPr/>
            </a:pPr>
            <a:endParaRPr lang="de-DE" altLang="de-DE"/>
          </a:p>
        </p:txBody>
      </p:sp>
      <p:sp>
        <p:nvSpPr>
          <p:cNvPr id="4" name="Rectangle 8">
            <a:extLst>
              <a:ext uri="{FF2B5EF4-FFF2-40B4-BE49-F238E27FC236}">
                <a16:creationId xmlns:a16="http://schemas.microsoft.com/office/drawing/2014/main" id="{C73D60CD-8782-486C-9BE3-2C2D5E0EFDCE}"/>
              </a:ext>
            </a:extLst>
          </p:cNvPr>
          <p:cNvSpPr>
            <a:spLocks noGrp="1" noChangeArrowheads="1"/>
          </p:cNvSpPr>
          <p:nvPr>
            <p:ph type="sldNum" sz="quarter" idx="12"/>
          </p:nvPr>
        </p:nvSpPr>
        <p:spPr>
          <a:ln/>
        </p:spPr>
        <p:txBody>
          <a:bodyPr/>
          <a:lstStyle>
            <a:lvl1pPr>
              <a:defRPr/>
            </a:lvl1pPr>
          </a:lstStyle>
          <a:p>
            <a:pPr>
              <a:defRPr/>
            </a:pPr>
            <a:fld id="{6AF5A24D-57C3-44C4-86B8-569A17BB739F}" type="slidenum">
              <a:rPr lang="de-DE" altLang="de-DE"/>
              <a:pPr>
                <a:defRPr/>
              </a:pPr>
              <a:t>‹Nr.›</a:t>
            </a:fld>
            <a:endParaRPr lang="de-DE" altLang="de-DE"/>
          </a:p>
        </p:txBody>
      </p:sp>
    </p:spTree>
    <p:extLst>
      <p:ext uri="{BB962C8B-B14F-4D97-AF65-F5344CB8AC3E}">
        <p14:creationId xmlns:p14="http://schemas.microsoft.com/office/powerpoint/2010/main" val="311944181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lstStyle>
            <a:lvl1pPr>
              <a:defRPr sz="3200"/>
            </a:lvl1pPr>
          </a:lstStyle>
          <a:p>
            <a:r>
              <a:rPr lang="de-DE"/>
              <a:t>Mastertitelformat bearbeiten</a:t>
            </a:r>
          </a:p>
        </p:txBody>
      </p:sp>
      <p:sp>
        <p:nvSpPr>
          <p:cNvPr id="3" name="Inhaltsplatzhalt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Rectangle 6">
            <a:extLst>
              <a:ext uri="{FF2B5EF4-FFF2-40B4-BE49-F238E27FC236}">
                <a16:creationId xmlns:a16="http://schemas.microsoft.com/office/drawing/2014/main" id="{E35DCD89-9D0A-4D80-83A6-7758B5798354}"/>
              </a:ext>
            </a:extLst>
          </p:cNvPr>
          <p:cNvSpPr>
            <a:spLocks noGrp="1" noChangeArrowheads="1"/>
          </p:cNvSpPr>
          <p:nvPr>
            <p:ph type="dt" sz="half" idx="10"/>
          </p:nvPr>
        </p:nvSpPr>
        <p:spPr>
          <a:ln/>
        </p:spPr>
        <p:txBody>
          <a:bodyPr/>
          <a:lstStyle>
            <a:lvl1pPr>
              <a:defRPr/>
            </a:lvl1pPr>
          </a:lstStyle>
          <a:p>
            <a:pPr>
              <a:defRPr/>
            </a:pPr>
            <a:endParaRPr lang="de-DE" altLang="de-DE"/>
          </a:p>
        </p:txBody>
      </p:sp>
      <p:sp>
        <p:nvSpPr>
          <p:cNvPr id="6" name="Rectangle 7">
            <a:extLst>
              <a:ext uri="{FF2B5EF4-FFF2-40B4-BE49-F238E27FC236}">
                <a16:creationId xmlns:a16="http://schemas.microsoft.com/office/drawing/2014/main" id="{EE803169-A2FF-45C0-B2F3-F8E1C7A24819}"/>
              </a:ext>
            </a:extLst>
          </p:cNvPr>
          <p:cNvSpPr>
            <a:spLocks noGrp="1" noChangeArrowheads="1"/>
          </p:cNvSpPr>
          <p:nvPr>
            <p:ph type="ftr" sz="quarter" idx="11"/>
          </p:nvPr>
        </p:nvSpPr>
        <p:spPr>
          <a:ln/>
        </p:spPr>
        <p:txBody>
          <a:bodyPr/>
          <a:lstStyle>
            <a:lvl1pPr>
              <a:defRPr/>
            </a:lvl1pPr>
          </a:lstStyle>
          <a:p>
            <a:pPr>
              <a:defRPr/>
            </a:pPr>
            <a:endParaRPr lang="de-DE" altLang="de-DE"/>
          </a:p>
        </p:txBody>
      </p:sp>
      <p:sp>
        <p:nvSpPr>
          <p:cNvPr id="7" name="Rectangle 8">
            <a:extLst>
              <a:ext uri="{FF2B5EF4-FFF2-40B4-BE49-F238E27FC236}">
                <a16:creationId xmlns:a16="http://schemas.microsoft.com/office/drawing/2014/main" id="{88D166D5-D9F7-4FA3-9918-F3549725242E}"/>
              </a:ext>
            </a:extLst>
          </p:cNvPr>
          <p:cNvSpPr>
            <a:spLocks noGrp="1" noChangeArrowheads="1"/>
          </p:cNvSpPr>
          <p:nvPr>
            <p:ph type="sldNum" sz="quarter" idx="12"/>
          </p:nvPr>
        </p:nvSpPr>
        <p:spPr>
          <a:ln/>
        </p:spPr>
        <p:txBody>
          <a:bodyPr/>
          <a:lstStyle>
            <a:lvl1pPr>
              <a:defRPr/>
            </a:lvl1pPr>
          </a:lstStyle>
          <a:p>
            <a:pPr>
              <a:defRPr/>
            </a:pPr>
            <a:fld id="{1BB141DE-C8EA-4D1C-BADF-4F0351B6BEF5}" type="slidenum">
              <a:rPr lang="de-DE" altLang="de-DE"/>
              <a:pPr>
                <a:defRPr/>
              </a:pPr>
              <a:t>‹Nr.›</a:t>
            </a:fld>
            <a:endParaRPr lang="de-DE" altLang="de-DE"/>
          </a:p>
        </p:txBody>
      </p:sp>
    </p:spTree>
    <p:extLst>
      <p:ext uri="{BB962C8B-B14F-4D97-AF65-F5344CB8AC3E}">
        <p14:creationId xmlns:p14="http://schemas.microsoft.com/office/powerpoint/2010/main" val="211240870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lstStyle>
            <a:lvl1pPr>
              <a:defRPr sz="3200"/>
            </a:lvl1pPr>
          </a:lstStyle>
          <a:p>
            <a:r>
              <a:rPr lang="de-DE"/>
              <a:t>Mastertitelformat bearbeiten</a:t>
            </a:r>
          </a:p>
        </p:txBody>
      </p:sp>
      <p:sp>
        <p:nvSpPr>
          <p:cNvPr id="3" name="Bildplatzhalt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Rectangle 6">
            <a:extLst>
              <a:ext uri="{FF2B5EF4-FFF2-40B4-BE49-F238E27FC236}">
                <a16:creationId xmlns:a16="http://schemas.microsoft.com/office/drawing/2014/main" id="{5F72230D-4F72-4C87-826C-57BC4D5F9663}"/>
              </a:ext>
            </a:extLst>
          </p:cNvPr>
          <p:cNvSpPr>
            <a:spLocks noGrp="1" noChangeArrowheads="1"/>
          </p:cNvSpPr>
          <p:nvPr>
            <p:ph type="dt" sz="half" idx="10"/>
          </p:nvPr>
        </p:nvSpPr>
        <p:spPr>
          <a:ln/>
        </p:spPr>
        <p:txBody>
          <a:bodyPr/>
          <a:lstStyle>
            <a:lvl1pPr>
              <a:defRPr/>
            </a:lvl1pPr>
          </a:lstStyle>
          <a:p>
            <a:pPr>
              <a:defRPr/>
            </a:pPr>
            <a:endParaRPr lang="de-DE" altLang="de-DE"/>
          </a:p>
        </p:txBody>
      </p:sp>
      <p:sp>
        <p:nvSpPr>
          <p:cNvPr id="6" name="Rectangle 7">
            <a:extLst>
              <a:ext uri="{FF2B5EF4-FFF2-40B4-BE49-F238E27FC236}">
                <a16:creationId xmlns:a16="http://schemas.microsoft.com/office/drawing/2014/main" id="{4FE6C519-A566-4A8C-88F9-FADC3154D298}"/>
              </a:ext>
            </a:extLst>
          </p:cNvPr>
          <p:cNvSpPr>
            <a:spLocks noGrp="1" noChangeArrowheads="1"/>
          </p:cNvSpPr>
          <p:nvPr>
            <p:ph type="ftr" sz="quarter" idx="11"/>
          </p:nvPr>
        </p:nvSpPr>
        <p:spPr>
          <a:ln/>
        </p:spPr>
        <p:txBody>
          <a:bodyPr/>
          <a:lstStyle>
            <a:lvl1pPr>
              <a:defRPr/>
            </a:lvl1pPr>
          </a:lstStyle>
          <a:p>
            <a:pPr>
              <a:defRPr/>
            </a:pPr>
            <a:endParaRPr lang="de-DE" altLang="de-DE"/>
          </a:p>
        </p:txBody>
      </p:sp>
      <p:sp>
        <p:nvSpPr>
          <p:cNvPr id="7" name="Rectangle 8">
            <a:extLst>
              <a:ext uri="{FF2B5EF4-FFF2-40B4-BE49-F238E27FC236}">
                <a16:creationId xmlns:a16="http://schemas.microsoft.com/office/drawing/2014/main" id="{0681077B-8604-4F18-97AE-D9460845C151}"/>
              </a:ext>
            </a:extLst>
          </p:cNvPr>
          <p:cNvSpPr>
            <a:spLocks noGrp="1" noChangeArrowheads="1"/>
          </p:cNvSpPr>
          <p:nvPr>
            <p:ph type="sldNum" sz="quarter" idx="12"/>
          </p:nvPr>
        </p:nvSpPr>
        <p:spPr>
          <a:ln/>
        </p:spPr>
        <p:txBody>
          <a:bodyPr/>
          <a:lstStyle>
            <a:lvl1pPr>
              <a:defRPr/>
            </a:lvl1pPr>
          </a:lstStyle>
          <a:p>
            <a:pPr>
              <a:defRPr/>
            </a:pPr>
            <a:fld id="{BCD13B7E-F6A3-4D54-BA4B-45861B4BB11F}" type="slidenum">
              <a:rPr lang="de-DE" altLang="de-DE"/>
              <a:pPr>
                <a:defRPr/>
              </a:pPr>
              <a:t>‹Nr.›</a:t>
            </a:fld>
            <a:endParaRPr lang="de-DE" altLang="de-DE"/>
          </a:p>
        </p:txBody>
      </p:sp>
    </p:spTree>
    <p:extLst>
      <p:ext uri="{BB962C8B-B14F-4D97-AF65-F5344CB8AC3E}">
        <p14:creationId xmlns:p14="http://schemas.microsoft.com/office/powerpoint/2010/main" val="166990469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tile tx="0" ty="0" sx="100000" sy="100000" flip="none" algn="tl"/>
        </a:blip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E1EB3800-499A-4BBE-B749-B21E0219F34A}"/>
              </a:ext>
            </a:extLst>
          </p:cNvPr>
          <p:cNvSpPr>
            <a:spLocks noGrp="1" noChangeArrowheads="1"/>
          </p:cNvSpPr>
          <p:nvPr>
            <p:ph type="title"/>
          </p:nvPr>
        </p:nvSpPr>
        <p:spPr bwMode="auto">
          <a:xfrm>
            <a:off x="574675" y="304800"/>
            <a:ext cx="8001000" cy="12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de-DE" altLang="de-DE"/>
              <a:t>Titelmasterformat durch Klicken bearbeiten</a:t>
            </a:r>
          </a:p>
        </p:txBody>
      </p:sp>
      <p:sp>
        <p:nvSpPr>
          <p:cNvPr id="4099" name="Rectangle 3">
            <a:extLst>
              <a:ext uri="{FF2B5EF4-FFF2-40B4-BE49-F238E27FC236}">
                <a16:creationId xmlns:a16="http://schemas.microsoft.com/office/drawing/2014/main" id="{E98B09D8-11E5-49A6-B7CB-EE0F319DF490}"/>
              </a:ext>
            </a:extLst>
          </p:cNvPr>
          <p:cNvSpPr>
            <a:spLocks noGrp="1" noChangeArrowheads="1"/>
          </p:cNvSpPr>
          <p:nvPr>
            <p:ph type="body" idx="1"/>
          </p:nvPr>
        </p:nvSpPr>
        <p:spPr bwMode="auto">
          <a:xfrm>
            <a:off x="566738" y="1752600"/>
            <a:ext cx="8001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1028" name="AutoShape 4">
            <a:extLst>
              <a:ext uri="{FF2B5EF4-FFF2-40B4-BE49-F238E27FC236}">
                <a16:creationId xmlns:a16="http://schemas.microsoft.com/office/drawing/2014/main" id="{D7AC914C-7C5A-43F7-A04F-1E79FADE28C8}"/>
              </a:ext>
            </a:extLst>
          </p:cNvPr>
          <p:cNvSpPr>
            <a:spLocks noChangeArrowheads="1"/>
          </p:cNvSpPr>
          <p:nvPr/>
        </p:nvSpPr>
        <p:spPr bwMode="auto">
          <a:xfrm>
            <a:off x="609600" y="1566863"/>
            <a:ext cx="7958138" cy="109537"/>
          </a:xfrm>
          <a:custGeom>
            <a:avLst/>
            <a:gdLst>
              <a:gd name="T0" fmla="*/ 0 w 1000"/>
              <a:gd name="T1" fmla="*/ 0 h 1000"/>
              <a:gd name="T2" fmla="*/ 4655511 w 1000"/>
              <a:gd name="T3" fmla="*/ 0 h 1000"/>
              <a:gd name="T4" fmla="*/ 4655511 w 1000"/>
              <a:gd name="T5" fmla="*/ 109537 h 1000"/>
              <a:gd name="T6" fmla="*/ 0 w 1000"/>
              <a:gd name="T7" fmla="*/ 109537 h 1000"/>
              <a:gd name="T8" fmla="*/ 0 w 1000"/>
              <a:gd name="T9" fmla="*/ 0 h 1000"/>
              <a:gd name="T10" fmla="*/ 7958138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de-DE"/>
          </a:p>
        </p:txBody>
      </p:sp>
      <p:sp>
        <p:nvSpPr>
          <p:cNvPr id="1029" name="Line 5">
            <a:extLst>
              <a:ext uri="{FF2B5EF4-FFF2-40B4-BE49-F238E27FC236}">
                <a16:creationId xmlns:a16="http://schemas.microsoft.com/office/drawing/2014/main" id="{2EE3A6D7-4B28-4D45-8044-AFE2FE5AD959}"/>
              </a:ext>
            </a:extLst>
          </p:cNvPr>
          <p:cNvSpPr>
            <a:spLocks noChangeShapeType="1"/>
          </p:cNvSpPr>
          <p:nvPr/>
        </p:nvSpPr>
        <p:spPr bwMode="auto">
          <a:xfrm flipV="1">
            <a:off x="609600" y="6172200"/>
            <a:ext cx="7924800" cy="0"/>
          </a:xfrm>
          <a:prstGeom prst="line">
            <a:avLst/>
          </a:prstGeom>
          <a:noFill/>
          <a:ln w="31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102" name="Rectangle 6">
            <a:extLst>
              <a:ext uri="{FF2B5EF4-FFF2-40B4-BE49-F238E27FC236}">
                <a16:creationId xmlns:a16="http://schemas.microsoft.com/office/drawing/2014/main" id="{3BECCC3E-0BCB-4DD6-91E9-C761E68B945D}"/>
              </a:ext>
            </a:extLst>
          </p:cNvPr>
          <p:cNvSpPr>
            <a:spLocks noGrp="1" noChangeArrowheads="1"/>
          </p:cNvSpPr>
          <p:nvPr>
            <p:ph type="dt" sz="half" idx="2"/>
          </p:nvPr>
        </p:nvSpPr>
        <p:spPr bwMode="auto">
          <a:xfrm>
            <a:off x="609600" y="6245225"/>
            <a:ext cx="19812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de-DE" altLang="de-DE"/>
          </a:p>
        </p:txBody>
      </p:sp>
      <p:sp>
        <p:nvSpPr>
          <p:cNvPr id="4103" name="Rectangle 7">
            <a:extLst>
              <a:ext uri="{FF2B5EF4-FFF2-40B4-BE49-F238E27FC236}">
                <a16:creationId xmlns:a16="http://schemas.microsoft.com/office/drawing/2014/main" id="{E356751A-DAC2-49DD-A0AD-EBDD14841E41}"/>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200"/>
            </a:lvl1pPr>
          </a:lstStyle>
          <a:p>
            <a:pPr>
              <a:defRPr/>
            </a:pPr>
            <a:endParaRPr lang="de-DE" altLang="de-DE"/>
          </a:p>
        </p:txBody>
      </p:sp>
      <p:sp>
        <p:nvSpPr>
          <p:cNvPr id="4104" name="Rectangle 8">
            <a:extLst>
              <a:ext uri="{FF2B5EF4-FFF2-40B4-BE49-F238E27FC236}">
                <a16:creationId xmlns:a16="http://schemas.microsoft.com/office/drawing/2014/main" id="{57E2A582-49B5-40E7-BD56-3D34DEA643D7}"/>
              </a:ext>
            </a:extLst>
          </p:cNvPr>
          <p:cNvSpPr>
            <a:spLocks noGrp="1" noChangeArrowheads="1"/>
          </p:cNvSpPr>
          <p:nvPr>
            <p:ph type="sldNum" sz="quarter" idx="4"/>
          </p:nvPr>
        </p:nvSpPr>
        <p:spPr bwMode="auto">
          <a:xfrm>
            <a:off x="6553200" y="6245225"/>
            <a:ext cx="19812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1A0199E3-7625-4D4B-93B9-ACC591A64755}"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sldLayoutIdLst>
    <p:sldLayoutId id="2147483674"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ppt_x</p:attrName>
                                        </p:attrNameLst>
                                      </p:cBhvr>
                                      <p:tavLst>
                                        <p:tav tm="0">
                                          <p:val>
                                            <p:strVal val="#ppt_x-.2"/>
                                          </p:val>
                                        </p:tav>
                                        <p:tav tm="100000">
                                          <p:val>
                                            <p:strVal val="#ppt_x"/>
                                          </p:val>
                                        </p:tav>
                                      </p:tavLst>
                                    </p:anim>
                                    <p:anim calcmode="lin" valueType="num">
                                      <p:cBhvr>
                                        <p:cTn id="8" dur="1000" fill="hold"/>
                                        <p:tgtEl>
                                          <p:spTgt spid="4098"/>
                                        </p:tgtEl>
                                        <p:attrNameLst>
                                          <p:attrName>ppt_y</p:attrName>
                                        </p:attrNameLst>
                                      </p:cBhvr>
                                      <p:tavLst>
                                        <p:tav tm="0">
                                          <p:val>
                                            <p:strVal val="#ppt_y"/>
                                          </p:val>
                                        </p:tav>
                                        <p:tav tm="100000">
                                          <p:val>
                                            <p:strVal val="#ppt_y"/>
                                          </p:val>
                                        </p:tav>
                                      </p:tavLst>
                                    </p:anim>
                                    <p:animEffect transition="in" filter="wipe(right)" prLst="gradientSize: 0.1">
                                      <p:cBhvr>
                                        <p:cTn id="9" dur="1000"/>
                                        <p:tgtEl>
                                          <p:spTgt spid="409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4099">
                                            <p:txEl>
                                              <p:pRg st="0" end="0"/>
                                            </p:txEl>
                                          </p:spTgt>
                                        </p:tgtEl>
                                        <p:attrNameLst>
                                          <p:attrName>style.visibility</p:attrName>
                                        </p:attrNameLst>
                                      </p:cBhvr>
                                      <p:to>
                                        <p:strVal val="visible"/>
                                      </p:to>
                                    </p:set>
                                    <p:animEffect transition="in" filter="fade">
                                      <p:cBhvr>
                                        <p:cTn id="14" dur="500"/>
                                        <p:tgtEl>
                                          <p:spTgt spid="4099">
                                            <p:txEl>
                                              <p:pRg st="0" end="0"/>
                                            </p:txEl>
                                          </p:spTgt>
                                        </p:tgtEl>
                                      </p:cBhvr>
                                    </p:animEffect>
                                    <p:anim calcmode="lin" valueType="num">
                                      <p:cBhvr>
                                        <p:cTn id="15" dur="500" fill="hold"/>
                                        <p:tgtEl>
                                          <p:spTgt spid="409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099">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4099">
                                            <p:txEl>
                                              <p:pRg st="1" end="1"/>
                                            </p:txEl>
                                          </p:spTgt>
                                        </p:tgtEl>
                                        <p:attrNameLst>
                                          <p:attrName>style.visibility</p:attrName>
                                        </p:attrNameLst>
                                      </p:cBhvr>
                                      <p:to>
                                        <p:strVal val="visible"/>
                                      </p:to>
                                    </p:set>
                                    <p:animEffect transition="in" filter="fade">
                                      <p:cBhvr>
                                        <p:cTn id="19" dur="500"/>
                                        <p:tgtEl>
                                          <p:spTgt spid="4099">
                                            <p:txEl>
                                              <p:pRg st="1" end="1"/>
                                            </p:txEl>
                                          </p:spTgt>
                                        </p:tgtEl>
                                      </p:cBhvr>
                                    </p:animEffect>
                                    <p:anim calcmode="lin" valueType="num">
                                      <p:cBhvr>
                                        <p:cTn id="20" dur="500" fill="hold"/>
                                        <p:tgtEl>
                                          <p:spTgt spid="4099">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4099">
                                            <p:txEl>
                                              <p:pRg st="1" end="1"/>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1" fill="hold">
                                          <p:stCondLst>
                                            <p:cond delay="0"/>
                                          </p:stCondLst>
                                        </p:cTn>
                                        <p:tgtEl>
                                          <p:spTgt spid="4099">
                                            <p:txEl>
                                              <p:pRg st="2" end="2"/>
                                            </p:txEl>
                                          </p:spTgt>
                                        </p:tgtEl>
                                        <p:attrNameLst>
                                          <p:attrName>style.visibility</p:attrName>
                                        </p:attrNameLst>
                                      </p:cBhvr>
                                      <p:to>
                                        <p:strVal val="visible"/>
                                      </p:to>
                                    </p:set>
                                    <p:animEffect transition="in" filter="fade">
                                      <p:cBhvr>
                                        <p:cTn id="24" dur="500"/>
                                        <p:tgtEl>
                                          <p:spTgt spid="4099">
                                            <p:txEl>
                                              <p:pRg st="2" end="2"/>
                                            </p:txEl>
                                          </p:spTgt>
                                        </p:tgtEl>
                                      </p:cBhvr>
                                    </p:animEffect>
                                    <p:anim calcmode="lin" valueType="num">
                                      <p:cBhvr>
                                        <p:cTn id="25" dur="500" fill="hold"/>
                                        <p:tgtEl>
                                          <p:spTgt spid="4099">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4099">
                                            <p:txEl>
                                              <p:pRg st="2" end="2"/>
                                            </p:txEl>
                                          </p:spTgt>
                                        </p:tgtEl>
                                        <p:attrNameLst>
                                          <p:attrName>ppt_y</p:attrName>
                                        </p:attrNameLst>
                                      </p:cBhvr>
                                      <p:tavLst>
                                        <p:tav tm="0">
                                          <p:val>
                                            <p:strVal val="#ppt_y+.05"/>
                                          </p:val>
                                        </p:tav>
                                        <p:tav tm="100000">
                                          <p:val>
                                            <p:strVal val="#ppt_y"/>
                                          </p:val>
                                        </p:tav>
                                      </p:tavLst>
                                    </p:anim>
                                  </p:childTnLst>
                                </p:cTn>
                              </p:par>
                              <p:par>
                                <p:cTn id="27" presetID="44" presetClass="entr" presetSubtype="0" fill="hold" grpId="0" nodeType="withEffect">
                                  <p:stCondLst>
                                    <p:cond delay="0"/>
                                  </p:stCondLst>
                                  <p:childTnLst>
                                    <p:set>
                                      <p:cBhvr>
                                        <p:cTn id="28" dur="1" fill="hold">
                                          <p:stCondLst>
                                            <p:cond delay="0"/>
                                          </p:stCondLst>
                                        </p:cTn>
                                        <p:tgtEl>
                                          <p:spTgt spid="4099">
                                            <p:txEl>
                                              <p:pRg st="3" end="3"/>
                                            </p:txEl>
                                          </p:spTgt>
                                        </p:tgtEl>
                                        <p:attrNameLst>
                                          <p:attrName>style.visibility</p:attrName>
                                        </p:attrNameLst>
                                      </p:cBhvr>
                                      <p:to>
                                        <p:strVal val="visible"/>
                                      </p:to>
                                    </p:set>
                                    <p:animEffect transition="in" filter="fade">
                                      <p:cBhvr>
                                        <p:cTn id="29" dur="500"/>
                                        <p:tgtEl>
                                          <p:spTgt spid="4099">
                                            <p:txEl>
                                              <p:pRg st="3" end="3"/>
                                            </p:txEl>
                                          </p:spTgt>
                                        </p:tgtEl>
                                      </p:cBhvr>
                                    </p:animEffect>
                                    <p:anim calcmode="lin" valueType="num">
                                      <p:cBhvr>
                                        <p:cTn id="30" dur="500" fill="hold"/>
                                        <p:tgtEl>
                                          <p:spTgt spid="4099">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4099">
                                            <p:txEl>
                                              <p:pRg st="3" end="3"/>
                                            </p:txEl>
                                          </p:spTgt>
                                        </p:tgtEl>
                                        <p:attrNameLst>
                                          <p:attrName>ppt_y</p:attrName>
                                        </p:attrNameLst>
                                      </p:cBhvr>
                                      <p:tavLst>
                                        <p:tav tm="0">
                                          <p:val>
                                            <p:strVal val="#ppt_y+.05"/>
                                          </p:val>
                                        </p:tav>
                                        <p:tav tm="100000">
                                          <p:val>
                                            <p:strVal val="#ppt_y"/>
                                          </p:val>
                                        </p:tav>
                                      </p:tavLst>
                                    </p:anim>
                                  </p:childTnLst>
                                </p:cTn>
                              </p:par>
                              <p:par>
                                <p:cTn id="32" presetID="44" presetClass="entr" presetSubtype="0" fill="hold" grpId="0" nodeType="withEffect">
                                  <p:stCondLst>
                                    <p:cond delay="0"/>
                                  </p:stCondLst>
                                  <p:childTnLst>
                                    <p:set>
                                      <p:cBhvr>
                                        <p:cTn id="33" dur="1" fill="hold">
                                          <p:stCondLst>
                                            <p:cond delay="0"/>
                                          </p:stCondLst>
                                        </p:cTn>
                                        <p:tgtEl>
                                          <p:spTgt spid="4099">
                                            <p:txEl>
                                              <p:pRg st="4" end="4"/>
                                            </p:txEl>
                                          </p:spTgt>
                                        </p:tgtEl>
                                        <p:attrNameLst>
                                          <p:attrName>style.visibility</p:attrName>
                                        </p:attrNameLst>
                                      </p:cBhvr>
                                      <p:to>
                                        <p:strVal val="visible"/>
                                      </p:to>
                                    </p:set>
                                    <p:animEffect transition="in" filter="fade">
                                      <p:cBhvr>
                                        <p:cTn id="34" dur="500"/>
                                        <p:tgtEl>
                                          <p:spTgt spid="4099">
                                            <p:txEl>
                                              <p:pRg st="4" end="4"/>
                                            </p:txEl>
                                          </p:spTgt>
                                        </p:tgtEl>
                                      </p:cBhvr>
                                    </p:animEffect>
                                    <p:anim calcmode="lin" valueType="num">
                                      <p:cBhvr>
                                        <p:cTn id="35" dur="500" fill="hold"/>
                                        <p:tgtEl>
                                          <p:spTgt spid="4099">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4099">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tmplLst>
          <p:tmpl lvl="1">
            <p:tnLst>
              <p:par>
                <p:cTn presetID="44" presetClass="entr" presetSubtype="0" fill="hold" nodeType="clickEffect">
                  <p:stCondLst>
                    <p:cond delay="0"/>
                  </p:stCondLst>
                  <p:childTnLst>
                    <p:set>
                      <p:cBhvr>
                        <p:cTn dur="1" fill="hold">
                          <p:stCondLst>
                            <p:cond delay="0"/>
                          </p:stCondLst>
                        </p:cTn>
                        <p:tgtEl>
                          <p:spTgt spid="4099"/>
                        </p:tgtEl>
                        <p:attrNameLst>
                          <p:attrName>style.visibility</p:attrName>
                        </p:attrNameLst>
                      </p:cBhvr>
                      <p:to>
                        <p:strVal val="visible"/>
                      </p:to>
                    </p:set>
                    <p:animEffect transition="in" filter="fade">
                      <p:cBhvr>
                        <p:cTn dur="500"/>
                        <p:tgtEl>
                          <p:spTgt spid="4099"/>
                        </p:tgtEl>
                      </p:cBhvr>
                    </p:animEffect>
                    <p:anim calcmode="lin" valueType="num">
                      <p:cBhvr>
                        <p:cTn dur="500" fill="hold"/>
                        <p:tgtEl>
                          <p:spTgt spid="4099"/>
                        </p:tgtEl>
                        <p:attrNameLst>
                          <p:attrName>ppt_x</p:attrName>
                        </p:attrNameLst>
                      </p:cBhvr>
                      <p:tavLst>
                        <p:tav tm="0">
                          <p:val>
                            <p:strVal val="#ppt_x"/>
                          </p:val>
                        </p:tav>
                        <p:tav tm="100000">
                          <p:val>
                            <p:strVal val="#ppt_x"/>
                          </p:val>
                        </p:tav>
                      </p:tavLst>
                    </p:anim>
                    <p:anim calcmode="lin" valueType="num">
                      <p:cBhvr>
                        <p:cTn dur="500" fill="hold"/>
                        <p:tgtEl>
                          <p:spTgt spid="4099"/>
                        </p:tgtEl>
                        <p:attrNameLst>
                          <p:attrName>ppt_y</p:attrName>
                        </p:attrNameLst>
                      </p:cBhvr>
                      <p:tavLst>
                        <p:tav tm="0">
                          <p:val>
                            <p:strVal val="#ppt_y+.05"/>
                          </p:val>
                        </p:tav>
                        <p:tav tm="100000">
                          <p:val>
                            <p:strVal val="#ppt_y"/>
                          </p:val>
                        </p:tav>
                      </p:tavLst>
                    </p:anim>
                  </p:childTnLst>
                </p:cTn>
              </p:par>
            </p:tnLst>
          </p:tmpl>
          <p:tmpl lvl="2">
            <p:tnLst>
              <p:par>
                <p:cTn presetID="44" presetClass="entr" presetSubtype="0" fill="hold" nodeType="withEffect">
                  <p:stCondLst>
                    <p:cond delay="0"/>
                  </p:stCondLst>
                  <p:childTnLst>
                    <p:set>
                      <p:cBhvr>
                        <p:cTn dur="1" fill="hold">
                          <p:stCondLst>
                            <p:cond delay="0"/>
                          </p:stCondLst>
                        </p:cTn>
                        <p:tgtEl>
                          <p:spTgt spid="4099"/>
                        </p:tgtEl>
                        <p:attrNameLst>
                          <p:attrName>style.visibility</p:attrName>
                        </p:attrNameLst>
                      </p:cBhvr>
                      <p:to>
                        <p:strVal val="visible"/>
                      </p:to>
                    </p:set>
                    <p:animEffect transition="in" filter="fade">
                      <p:cBhvr>
                        <p:cTn dur="500"/>
                        <p:tgtEl>
                          <p:spTgt spid="4099"/>
                        </p:tgtEl>
                      </p:cBhvr>
                    </p:animEffect>
                    <p:anim calcmode="lin" valueType="num">
                      <p:cBhvr>
                        <p:cTn dur="500" fill="hold"/>
                        <p:tgtEl>
                          <p:spTgt spid="4099"/>
                        </p:tgtEl>
                        <p:attrNameLst>
                          <p:attrName>ppt_x</p:attrName>
                        </p:attrNameLst>
                      </p:cBhvr>
                      <p:tavLst>
                        <p:tav tm="0">
                          <p:val>
                            <p:strVal val="#ppt_x"/>
                          </p:val>
                        </p:tav>
                        <p:tav tm="100000">
                          <p:val>
                            <p:strVal val="#ppt_x"/>
                          </p:val>
                        </p:tav>
                      </p:tavLst>
                    </p:anim>
                    <p:anim calcmode="lin" valueType="num">
                      <p:cBhvr>
                        <p:cTn dur="500" fill="hold"/>
                        <p:tgtEl>
                          <p:spTgt spid="4099"/>
                        </p:tgtEl>
                        <p:attrNameLst>
                          <p:attrName>ppt_y</p:attrName>
                        </p:attrNameLst>
                      </p:cBhvr>
                      <p:tavLst>
                        <p:tav tm="0">
                          <p:val>
                            <p:strVal val="#ppt_y+.05"/>
                          </p:val>
                        </p:tav>
                        <p:tav tm="100000">
                          <p:val>
                            <p:strVal val="#ppt_y"/>
                          </p:val>
                        </p:tav>
                      </p:tavLst>
                    </p:anim>
                  </p:childTnLst>
                </p:cTn>
              </p:par>
            </p:tnLst>
          </p:tmpl>
          <p:tmpl lvl="3">
            <p:tnLst>
              <p:par>
                <p:cTn presetID="44" presetClass="entr" presetSubtype="0" fill="hold" nodeType="withEffect">
                  <p:stCondLst>
                    <p:cond delay="0"/>
                  </p:stCondLst>
                  <p:childTnLst>
                    <p:set>
                      <p:cBhvr>
                        <p:cTn dur="1" fill="hold">
                          <p:stCondLst>
                            <p:cond delay="0"/>
                          </p:stCondLst>
                        </p:cTn>
                        <p:tgtEl>
                          <p:spTgt spid="4099"/>
                        </p:tgtEl>
                        <p:attrNameLst>
                          <p:attrName>style.visibility</p:attrName>
                        </p:attrNameLst>
                      </p:cBhvr>
                      <p:to>
                        <p:strVal val="visible"/>
                      </p:to>
                    </p:set>
                    <p:animEffect transition="in" filter="fade">
                      <p:cBhvr>
                        <p:cTn dur="500"/>
                        <p:tgtEl>
                          <p:spTgt spid="4099"/>
                        </p:tgtEl>
                      </p:cBhvr>
                    </p:animEffect>
                    <p:anim calcmode="lin" valueType="num">
                      <p:cBhvr>
                        <p:cTn dur="500" fill="hold"/>
                        <p:tgtEl>
                          <p:spTgt spid="4099"/>
                        </p:tgtEl>
                        <p:attrNameLst>
                          <p:attrName>ppt_x</p:attrName>
                        </p:attrNameLst>
                      </p:cBhvr>
                      <p:tavLst>
                        <p:tav tm="0">
                          <p:val>
                            <p:strVal val="#ppt_x"/>
                          </p:val>
                        </p:tav>
                        <p:tav tm="100000">
                          <p:val>
                            <p:strVal val="#ppt_x"/>
                          </p:val>
                        </p:tav>
                      </p:tavLst>
                    </p:anim>
                    <p:anim calcmode="lin" valueType="num">
                      <p:cBhvr>
                        <p:cTn dur="500" fill="hold"/>
                        <p:tgtEl>
                          <p:spTgt spid="4099"/>
                        </p:tgtEl>
                        <p:attrNameLst>
                          <p:attrName>ppt_y</p:attrName>
                        </p:attrNameLst>
                      </p:cBhvr>
                      <p:tavLst>
                        <p:tav tm="0">
                          <p:val>
                            <p:strVal val="#ppt_y+.05"/>
                          </p:val>
                        </p:tav>
                        <p:tav tm="100000">
                          <p:val>
                            <p:strVal val="#ppt_y"/>
                          </p:val>
                        </p:tav>
                      </p:tavLst>
                    </p:anim>
                  </p:childTnLst>
                </p:cTn>
              </p:par>
            </p:tnLst>
          </p:tmpl>
          <p:tmpl lvl="4">
            <p:tnLst>
              <p:par>
                <p:cTn presetID="44" presetClass="entr" presetSubtype="0" fill="hold" nodeType="withEffect">
                  <p:stCondLst>
                    <p:cond delay="0"/>
                  </p:stCondLst>
                  <p:childTnLst>
                    <p:set>
                      <p:cBhvr>
                        <p:cTn dur="1" fill="hold">
                          <p:stCondLst>
                            <p:cond delay="0"/>
                          </p:stCondLst>
                        </p:cTn>
                        <p:tgtEl>
                          <p:spTgt spid="4099"/>
                        </p:tgtEl>
                        <p:attrNameLst>
                          <p:attrName>style.visibility</p:attrName>
                        </p:attrNameLst>
                      </p:cBhvr>
                      <p:to>
                        <p:strVal val="visible"/>
                      </p:to>
                    </p:set>
                    <p:animEffect transition="in" filter="fade">
                      <p:cBhvr>
                        <p:cTn dur="500"/>
                        <p:tgtEl>
                          <p:spTgt spid="4099"/>
                        </p:tgtEl>
                      </p:cBhvr>
                    </p:animEffect>
                    <p:anim calcmode="lin" valueType="num">
                      <p:cBhvr>
                        <p:cTn dur="500" fill="hold"/>
                        <p:tgtEl>
                          <p:spTgt spid="4099"/>
                        </p:tgtEl>
                        <p:attrNameLst>
                          <p:attrName>ppt_x</p:attrName>
                        </p:attrNameLst>
                      </p:cBhvr>
                      <p:tavLst>
                        <p:tav tm="0">
                          <p:val>
                            <p:strVal val="#ppt_x"/>
                          </p:val>
                        </p:tav>
                        <p:tav tm="100000">
                          <p:val>
                            <p:strVal val="#ppt_x"/>
                          </p:val>
                        </p:tav>
                      </p:tavLst>
                    </p:anim>
                    <p:anim calcmode="lin" valueType="num">
                      <p:cBhvr>
                        <p:cTn dur="500" fill="hold"/>
                        <p:tgtEl>
                          <p:spTgt spid="4099"/>
                        </p:tgtEl>
                        <p:attrNameLst>
                          <p:attrName>ppt_y</p:attrName>
                        </p:attrNameLst>
                      </p:cBhvr>
                      <p:tavLst>
                        <p:tav tm="0">
                          <p:val>
                            <p:strVal val="#ppt_y+.05"/>
                          </p:val>
                        </p:tav>
                        <p:tav tm="100000">
                          <p:val>
                            <p:strVal val="#ppt_y"/>
                          </p:val>
                        </p:tav>
                      </p:tavLst>
                    </p:anim>
                  </p:childTnLst>
                </p:cTn>
              </p:par>
            </p:tnLst>
          </p:tmpl>
          <p:tmpl lvl="5">
            <p:tnLst>
              <p:par>
                <p:cTn presetID="44" presetClass="entr" presetSubtype="0" fill="hold" nodeType="withEffect">
                  <p:stCondLst>
                    <p:cond delay="0"/>
                  </p:stCondLst>
                  <p:childTnLst>
                    <p:set>
                      <p:cBhvr>
                        <p:cTn dur="1" fill="hold">
                          <p:stCondLst>
                            <p:cond delay="0"/>
                          </p:stCondLst>
                        </p:cTn>
                        <p:tgtEl>
                          <p:spTgt spid="4099"/>
                        </p:tgtEl>
                        <p:attrNameLst>
                          <p:attrName>style.visibility</p:attrName>
                        </p:attrNameLst>
                      </p:cBhvr>
                      <p:to>
                        <p:strVal val="visible"/>
                      </p:to>
                    </p:set>
                    <p:animEffect transition="in" filter="fade">
                      <p:cBhvr>
                        <p:cTn dur="500"/>
                        <p:tgtEl>
                          <p:spTgt spid="4099"/>
                        </p:tgtEl>
                      </p:cBhvr>
                    </p:animEffect>
                    <p:anim calcmode="lin" valueType="num">
                      <p:cBhvr>
                        <p:cTn dur="500" fill="hold"/>
                        <p:tgtEl>
                          <p:spTgt spid="4099"/>
                        </p:tgtEl>
                        <p:attrNameLst>
                          <p:attrName>ppt_x</p:attrName>
                        </p:attrNameLst>
                      </p:cBhvr>
                      <p:tavLst>
                        <p:tav tm="0">
                          <p:val>
                            <p:strVal val="#ppt_x"/>
                          </p:val>
                        </p:tav>
                        <p:tav tm="100000">
                          <p:val>
                            <p:strVal val="#ppt_x"/>
                          </p:val>
                        </p:tav>
                      </p:tavLst>
                    </p:anim>
                    <p:anim calcmode="lin" valueType="num">
                      <p:cBhvr>
                        <p:cTn dur="500" fill="hold"/>
                        <p:tgtEl>
                          <p:spTgt spid="4099"/>
                        </p:tgtEl>
                        <p:attrNameLst>
                          <p:attrName>ppt_y</p:attrName>
                        </p:attrNameLst>
                      </p:cBhvr>
                      <p:tavLst>
                        <p:tav tm="0">
                          <p:val>
                            <p:strVal val="#ppt_y+.05"/>
                          </p:val>
                        </p:tav>
                        <p:tav tm="100000">
                          <p:val>
                            <p:strVal val="#ppt_y"/>
                          </p:val>
                        </p:tav>
                      </p:tavLst>
                    </p:anim>
                  </p:childTnLst>
                </p:cTn>
              </p:par>
            </p:tnLst>
          </p:tmpl>
        </p:tmplLst>
      </p:bldP>
    </p:bldLst>
  </p:timing>
  <p:txStyles>
    <p:titleStyle>
      <a:lvl1pPr algn="l" rtl="0" eaLnBrk="0" fontAlgn="base" hangingPunct="0">
        <a:spcBef>
          <a:spcPct val="0"/>
        </a:spcBef>
        <a:spcAft>
          <a:spcPct val="0"/>
        </a:spcAft>
        <a:defRPr sz="3800" kern="12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anose="020B0604030504040204" pitchFamily="34" charset="0"/>
        </a:defRPr>
      </a:lvl2pPr>
      <a:lvl3pPr algn="l" rtl="0" eaLnBrk="0" fontAlgn="base" hangingPunct="0">
        <a:spcBef>
          <a:spcPct val="0"/>
        </a:spcBef>
        <a:spcAft>
          <a:spcPct val="0"/>
        </a:spcAft>
        <a:defRPr sz="3800">
          <a:solidFill>
            <a:schemeClr val="tx2"/>
          </a:solidFill>
          <a:latin typeface="Verdana" panose="020B0604030504040204" pitchFamily="34" charset="0"/>
        </a:defRPr>
      </a:lvl3pPr>
      <a:lvl4pPr algn="l" rtl="0" eaLnBrk="0" fontAlgn="base" hangingPunct="0">
        <a:spcBef>
          <a:spcPct val="0"/>
        </a:spcBef>
        <a:spcAft>
          <a:spcPct val="0"/>
        </a:spcAft>
        <a:defRPr sz="3800">
          <a:solidFill>
            <a:schemeClr val="tx2"/>
          </a:solidFill>
          <a:latin typeface="Verdana" panose="020B0604030504040204" pitchFamily="34" charset="0"/>
        </a:defRPr>
      </a:lvl4pPr>
      <a:lvl5pPr algn="l" rtl="0" eaLnBrk="0" fontAlgn="base" hangingPunct="0">
        <a:spcBef>
          <a:spcPct val="0"/>
        </a:spcBef>
        <a:spcAft>
          <a:spcPct val="0"/>
        </a:spcAft>
        <a:defRPr sz="3800">
          <a:solidFill>
            <a:schemeClr val="tx2"/>
          </a:solidFill>
          <a:latin typeface="Verdana" panose="020B0604030504040204" pitchFamily="34" charset="0"/>
        </a:defRPr>
      </a:lvl5pPr>
      <a:lvl6pPr marL="457200" algn="l" rtl="0" fontAlgn="base">
        <a:spcBef>
          <a:spcPct val="0"/>
        </a:spcBef>
        <a:spcAft>
          <a:spcPct val="0"/>
        </a:spcAft>
        <a:defRPr sz="3800">
          <a:solidFill>
            <a:schemeClr val="tx2"/>
          </a:solidFill>
          <a:latin typeface="Verdana" panose="020B0604030504040204" pitchFamily="34" charset="0"/>
        </a:defRPr>
      </a:lvl6pPr>
      <a:lvl7pPr marL="914400" algn="l" rtl="0" fontAlgn="base">
        <a:spcBef>
          <a:spcPct val="0"/>
        </a:spcBef>
        <a:spcAft>
          <a:spcPct val="0"/>
        </a:spcAft>
        <a:defRPr sz="3800">
          <a:solidFill>
            <a:schemeClr val="tx2"/>
          </a:solidFill>
          <a:latin typeface="Verdana" panose="020B0604030504040204" pitchFamily="34" charset="0"/>
        </a:defRPr>
      </a:lvl7pPr>
      <a:lvl8pPr marL="1371600" algn="l" rtl="0" fontAlgn="base">
        <a:spcBef>
          <a:spcPct val="0"/>
        </a:spcBef>
        <a:spcAft>
          <a:spcPct val="0"/>
        </a:spcAft>
        <a:defRPr sz="3800">
          <a:solidFill>
            <a:schemeClr val="tx2"/>
          </a:solidFill>
          <a:latin typeface="Verdana" panose="020B0604030504040204" pitchFamily="34" charset="0"/>
        </a:defRPr>
      </a:lvl8pPr>
      <a:lvl9pPr marL="1828800" algn="l" rtl="0" fontAlgn="base">
        <a:spcBef>
          <a:spcPct val="0"/>
        </a:spcBef>
        <a:spcAft>
          <a:spcPct val="0"/>
        </a:spcAft>
        <a:defRPr sz="3800">
          <a:solidFill>
            <a:schemeClr val="tx2"/>
          </a:solidFill>
          <a:latin typeface="Verdana" panose="020B0604030504040204" pitchFamily="34" charset="0"/>
        </a:defRPr>
      </a:lvl9pPr>
    </p:titleStyle>
    <p:bodyStyle>
      <a:lvl1pPr marL="469900" indent="-469900" algn="l" rtl="0" eaLnBrk="0" fontAlgn="base" hangingPunct="0">
        <a:spcBef>
          <a:spcPct val="20000"/>
        </a:spcBef>
        <a:spcAft>
          <a:spcPct val="0"/>
        </a:spcAft>
        <a:buClr>
          <a:schemeClr val="accent2"/>
        </a:buClr>
        <a:buFont typeface="Wingdings" panose="05000000000000000000" pitchFamily="2" charset="2"/>
        <a:buChar char="o"/>
        <a:defRPr sz="3000" kern="12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anose="05000000000000000000" pitchFamily="2" charset="2"/>
        <a:buChar char="n"/>
        <a:defRPr sz="2600" kern="1200">
          <a:solidFill>
            <a:schemeClr val="tx1"/>
          </a:solidFill>
          <a:latin typeface="+mn-lt"/>
          <a:ea typeface="+mn-ea"/>
          <a:cs typeface="+mn-cs"/>
        </a:defRPr>
      </a:lvl2pPr>
      <a:lvl3pPr marL="1304925" indent="-395288" algn="l" rtl="0" eaLnBrk="0" fontAlgn="base" hangingPunct="0">
        <a:spcBef>
          <a:spcPct val="20000"/>
        </a:spcBef>
        <a:spcAft>
          <a:spcPct val="0"/>
        </a:spcAft>
        <a:buClr>
          <a:schemeClr val="accent2"/>
        </a:buClr>
        <a:buFont typeface="Wingdings" panose="05000000000000000000" pitchFamily="2" charset="2"/>
        <a:buChar char="o"/>
        <a:defRPr sz="2300" kern="1200">
          <a:solidFill>
            <a:schemeClr val="tx1"/>
          </a:solidFill>
          <a:latin typeface="+mn-lt"/>
          <a:ea typeface="+mn-ea"/>
          <a:cs typeface="+mn-cs"/>
        </a:defRPr>
      </a:lvl3pPr>
      <a:lvl4pPr marL="1693863" indent="-387350" algn="l" rtl="0" eaLnBrk="0" fontAlgn="base" hangingPunct="0">
        <a:spcBef>
          <a:spcPct val="20000"/>
        </a:spcBef>
        <a:spcAft>
          <a:spcPct val="0"/>
        </a:spcAft>
        <a:buClr>
          <a:schemeClr val="accent2"/>
        </a:buClr>
        <a:buFont typeface="Wingdings" panose="05000000000000000000" pitchFamily="2" charset="2"/>
        <a:buChar char="n"/>
        <a:defRPr sz="2000" kern="1200">
          <a:solidFill>
            <a:schemeClr val="tx1"/>
          </a:solidFill>
          <a:latin typeface="+mn-lt"/>
          <a:ea typeface="+mn-ea"/>
          <a:cs typeface="+mn-cs"/>
        </a:defRPr>
      </a:lvl4pPr>
      <a:lvl5pPr marL="2093913" indent="-398463" algn="l" rtl="0" eaLnBrk="0" fontAlgn="base" hangingPunct="0">
        <a:spcBef>
          <a:spcPct val="25000"/>
        </a:spcBef>
        <a:spcAft>
          <a:spcPct val="0"/>
        </a:spcAft>
        <a:buClr>
          <a:schemeClr val="accent2"/>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buecherhallen.de/langenhorn-blog-artikel/buchcasting-1199.html" TargetMode="External"/><Relationship Id="rId2" Type="http://schemas.openxmlformats.org/officeDocument/2006/relationships/hyperlink" Target="https://www.buecherhallen.de/buecher.htm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spiegel.de/netzwelt/web/annegret-kramp-karrenbauer-und-das-rezo-phaenomen-marathon-im-fettnapf-a-1269879.html"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buecher.de/shop/fachbuecher/storytelling-in-bibliotheken/baessler-josefine/products_products/detail/prod_id/35465230/#marketplace" TargetMode="External"/><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hyperlink" Target="https://www.buecher.de/ni/search/quick_search/q/cXVlcnk9Sm9zZWZpbmUrQiVDMyVBNCVDMyU5RmxlciZmaWVsZD1wZXJzb25lbg==/session/8lo8kofg8jf3lvnhmva5g44ci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59E8C254-DC25-43D6-A787-E7E2FCB84154}"/>
              </a:ext>
            </a:extLst>
          </p:cNvPr>
          <p:cNvSpPr>
            <a:spLocks noGrp="1" noChangeArrowheads="1"/>
          </p:cNvSpPr>
          <p:nvPr>
            <p:ph type="ctrTitle"/>
          </p:nvPr>
        </p:nvSpPr>
        <p:spPr>
          <a:xfrm>
            <a:off x="611560" y="990600"/>
            <a:ext cx="7846640" cy="1371600"/>
          </a:xfrm>
        </p:spPr>
        <p:txBody>
          <a:bodyPr/>
          <a:lstStyle/>
          <a:p>
            <a:pPr eaLnBrk="1" hangingPunct="1"/>
            <a:r>
              <a:rPr lang="de-DE" altLang="de-DE" sz="4800" dirty="0"/>
              <a:t>Kino im Kopf</a:t>
            </a:r>
          </a:p>
        </p:txBody>
      </p:sp>
      <p:sp>
        <p:nvSpPr>
          <p:cNvPr id="5123" name="Rectangle 3">
            <a:extLst>
              <a:ext uri="{FF2B5EF4-FFF2-40B4-BE49-F238E27FC236}">
                <a16:creationId xmlns:a16="http://schemas.microsoft.com/office/drawing/2014/main" id="{30EF8066-FE21-479D-91D7-23499A71692F}"/>
              </a:ext>
            </a:extLst>
          </p:cNvPr>
          <p:cNvSpPr>
            <a:spLocks noGrp="1" noChangeArrowheads="1"/>
          </p:cNvSpPr>
          <p:nvPr>
            <p:ph type="subTitle" idx="1"/>
          </p:nvPr>
        </p:nvSpPr>
        <p:spPr>
          <a:xfrm>
            <a:off x="395536" y="3284538"/>
            <a:ext cx="8348414" cy="2376487"/>
          </a:xfrm>
        </p:spPr>
        <p:txBody>
          <a:bodyPr/>
          <a:lstStyle/>
          <a:p>
            <a:pPr algn="ctr" eaLnBrk="1" hangingPunct="1">
              <a:lnSpc>
                <a:spcPct val="90000"/>
              </a:lnSpc>
            </a:pPr>
            <a:r>
              <a:rPr lang="de-DE" altLang="de-DE" sz="3600" dirty="0"/>
              <a:t>Storytelling für die </a:t>
            </a:r>
            <a:br>
              <a:rPr lang="de-DE" altLang="de-DE" sz="3600" dirty="0"/>
            </a:br>
            <a:r>
              <a:rPr lang="de-DE" altLang="de-DE" sz="3600" dirty="0"/>
              <a:t>Öffentlichkeitsarbeit von Bibliotheken</a:t>
            </a:r>
            <a:endParaRPr lang="de-DE" altLang="de-DE" sz="2000" dirty="0"/>
          </a:p>
          <a:p>
            <a:pPr eaLnBrk="1" hangingPunct="1">
              <a:lnSpc>
                <a:spcPct val="90000"/>
              </a:lnSpc>
            </a:pPr>
            <a:endParaRPr lang="de-DE" altLang="de-DE" sz="1800" dirty="0"/>
          </a:p>
          <a:p>
            <a:pPr algn="ctr" eaLnBrk="1" hangingPunct="1">
              <a:lnSpc>
                <a:spcPct val="90000"/>
              </a:lnSpc>
            </a:pPr>
            <a:r>
              <a:rPr lang="de-DE" altLang="de-DE" sz="2000" dirty="0"/>
              <a:t>Ulrike Schnellbach </a:t>
            </a:r>
          </a:p>
          <a:p>
            <a:pPr algn="ctr" eaLnBrk="1" hangingPunct="1">
              <a:lnSpc>
                <a:spcPct val="90000"/>
              </a:lnSpc>
            </a:pPr>
            <a:r>
              <a:rPr lang="de-DE" altLang="de-DE" sz="2000" dirty="0"/>
              <a:t>Journalistin * Trainerin * Moderatorin * Schreibcoach </a:t>
            </a:r>
          </a:p>
        </p:txBody>
      </p:sp>
      <p:pic>
        <p:nvPicPr>
          <p:cNvPr id="5124" name="Picture 4" descr="Bildergebnis für Bild Kino">
            <a:extLst>
              <a:ext uri="{FF2B5EF4-FFF2-40B4-BE49-F238E27FC236}">
                <a16:creationId xmlns:a16="http://schemas.microsoft.com/office/drawing/2014/main" id="{D3F7F490-485C-4B65-B60D-F520C30C4D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063" y="333375"/>
            <a:ext cx="3163887" cy="174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304932-EFB5-5E82-0BA3-5BDAF7C98CA6}"/>
              </a:ext>
            </a:extLst>
          </p:cNvPr>
          <p:cNvSpPr>
            <a:spLocks noGrp="1"/>
          </p:cNvSpPr>
          <p:nvPr>
            <p:ph type="title"/>
          </p:nvPr>
        </p:nvSpPr>
        <p:spPr/>
        <p:txBody>
          <a:bodyPr/>
          <a:lstStyle/>
          <a:p>
            <a:r>
              <a:rPr lang="de-DE" dirty="0"/>
              <a:t>Was bedeutet das für Sie?</a:t>
            </a:r>
          </a:p>
        </p:txBody>
      </p:sp>
      <p:sp>
        <p:nvSpPr>
          <p:cNvPr id="3" name="Inhaltsplatzhalter 2">
            <a:extLst>
              <a:ext uri="{FF2B5EF4-FFF2-40B4-BE49-F238E27FC236}">
                <a16:creationId xmlns:a16="http://schemas.microsoft.com/office/drawing/2014/main" id="{2146E49D-3BE3-4D51-2693-7A9BDA316E20}"/>
              </a:ext>
            </a:extLst>
          </p:cNvPr>
          <p:cNvSpPr>
            <a:spLocks noGrp="1"/>
          </p:cNvSpPr>
          <p:nvPr>
            <p:ph idx="1"/>
          </p:nvPr>
        </p:nvSpPr>
        <p:spPr/>
        <p:txBody>
          <a:bodyPr/>
          <a:lstStyle/>
          <a:p>
            <a:r>
              <a:rPr lang="de-DE" dirty="0"/>
              <a:t>Schreiben Sie weniger über Entleihzahlen</a:t>
            </a:r>
          </a:p>
          <a:p>
            <a:r>
              <a:rPr lang="de-DE" dirty="0"/>
              <a:t>Schreiben Sie stattdessen über </a:t>
            </a:r>
            <a:br>
              <a:rPr lang="de-DE" dirty="0"/>
            </a:br>
            <a:r>
              <a:rPr lang="de-DE" dirty="0"/>
              <a:t>Ihre Kund*innen, Ihre Aktionen </a:t>
            </a:r>
            <a:br>
              <a:rPr lang="de-DE" dirty="0"/>
            </a:br>
            <a:r>
              <a:rPr lang="de-DE" dirty="0"/>
              <a:t>für Schulklassen etc. </a:t>
            </a:r>
          </a:p>
          <a:p>
            <a:r>
              <a:rPr lang="de-DE" dirty="0"/>
              <a:t>Schreiben Sie über Bücher und Autor*innen </a:t>
            </a:r>
          </a:p>
        </p:txBody>
      </p:sp>
    </p:spTree>
    <p:extLst>
      <p:ext uri="{BB962C8B-B14F-4D97-AF65-F5344CB8AC3E}">
        <p14:creationId xmlns:p14="http://schemas.microsoft.com/office/powerpoint/2010/main" val="3724996787"/>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E5CD01-BB48-FC9C-07D8-D3F268F5EFDF}"/>
              </a:ext>
            </a:extLst>
          </p:cNvPr>
          <p:cNvSpPr>
            <a:spLocks noGrp="1"/>
          </p:cNvSpPr>
          <p:nvPr>
            <p:ph type="title"/>
          </p:nvPr>
        </p:nvSpPr>
        <p:spPr/>
        <p:txBody>
          <a:bodyPr/>
          <a:lstStyle/>
          <a:p>
            <a:r>
              <a:rPr lang="de-DE" dirty="0"/>
              <a:t>Bibliotheken sind Schatzkisten </a:t>
            </a:r>
            <a:br>
              <a:rPr lang="de-DE" dirty="0"/>
            </a:br>
            <a:r>
              <a:rPr lang="de-DE" dirty="0"/>
              <a:t>voller Geschichten</a:t>
            </a:r>
          </a:p>
        </p:txBody>
      </p:sp>
      <p:pic>
        <p:nvPicPr>
          <p:cNvPr id="4" name="Inhaltsplatzhalter 3">
            <a:extLst>
              <a:ext uri="{FF2B5EF4-FFF2-40B4-BE49-F238E27FC236}">
                <a16:creationId xmlns:a16="http://schemas.microsoft.com/office/drawing/2014/main" id="{8E3DB189-84C3-D16B-FC63-868DA0361046}"/>
              </a:ext>
            </a:extLst>
          </p:cNvPr>
          <p:cNvPicPr>
            <a:picLocks noGrp="1" noChangeAspect="1"/>
          </p:cNvPicPr>
          <p:nvPr>
            <p:ph idx="1"/>
          </p:nvPr>
        </p:nvPicPr>
        <p:blipFill>
          <a:blip r:embed="rId2"/>
          <a:stretch>
            <a:fillRect/>
          </a:stretch>
        </p:blipFill>
        <p:spPr>
          <a:xfrm>
            <a:off x="574674" y="2314014"/>
            <a:ext cx="22578227" cy="2771170"/>
          </a:xfrm>
          <a:prstGeom prst="rect">
            <a:avLst/>
          </a:prstGeom>
        </p:spPr>
      </p:pic>
    </p:spTree>
    <p:extLst>
      <p:ext uri="{BB962C8B-B14F-4D97-AF65-F5344CB8AC3E}">
        <p14:creationId xmlns:p14="http://schemas.microsoft.com/office/powerpoint/2010/main" val="316102361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4056F2-29FC-B78F-B0C6-894F547E8C1B}"/>
              </a:ext>
            </a:extLst>
          </p:cNvPr>
          <p:cNvSpPr>
            <a:spLocks noGrp="1"/>
          </p:cNvSpPr>
          <p:nvPr>
            <p:ph type="title"/>
          </p:nvPr>
        </p:nvSpPr>
        <p:spPr/>
        <p:txBody>
          <a:bodyPr/>
          <a:lstStyle/>
          <a:p>
            <a:br>
              <a:rPr lang="de-DE" dirty="0"/>
            </a:br>
            <a:r>
              <a:rPr lang="de-DE" dirty="0"/>
              <a:t>Ein Beispiel: </a:t>
            </a:r>
            <a:br>
              <a:rPr lang="de-DE" dirty="0"/>
            </a:br>
            <a:r>
              <a:rPr lang="de-DE" dirty="0"/>
              <a:t>Library Lovers Day</a:t>
            </a:r>
          </a:p>
        </p:txBody>
      </p:sp>
      <p:sp>
        <p:nvSpPr>
          <p:cNvPr id="3" name="Inhaltsplatzhalter 2">
            <a:extLst>
              <a:ext uri="{FF2B5EF4-FFF2-40B4-BE49-F238E27FC236}">
                <a16:creationId xmlns:a16="http://schemas.microsoft.com/office/drawing/2014/main" id="{726F7136-3219-C69A-1365-9F160910D362}"/>
              </a:ext>
            </a:extLst>
          </p:cNvPr>
          <p:cNvSpPr>
            <a:spLocks noGrp="1"/>
          </p:cNvSpPr>
          <p:nvPr>
            <p:ph idx="1"/>
          </p:nvPr>
        </p:nvSpPr>
        <p:spPr>
          <a:xfrm>
            <a:off x="566738" y="1988840"/>
            <a:ext cx="8253734" cy="4030960"/>
          </a:xfrm>
        </p:spPr>
        <p:txBody>
          <a:bodyPr/>
          <a:lstStyle/>
          <a:p>
            <a:r>
              <a:rPr lang="de-DE" sz="2800" dirty="0"/>
              <a:t>Der Tag der Bibliotheksliebhaber wird jedes Jahr am 14. Februar gefeiert, hauptsächlich in Australien. </a:t>
            </a:r>
            <a:br>
              <a:rPr lang="de-DE" sz="2800" dirty="0"/>
            </a:br>
            <a:r>
              <a:rPr lang="de-DE" sz="2800" dirty="0"/>
              <a:t>Es ist ein Tag, um Bibliotheken, Bibliothekar*innen, Bücherwürmer und Bibliotheksliebhaber*innen zu ehren.</a:t>
            </a:r>
          </a:p>
        </p:txBody>
      </p:sp>
      <p:pic>
        <p:nvPicPr>
          <p:cNvPr id="2050" name="Picture 2" descr="Library Lovers Day - Great Explorations">
            <a:extLst>
              <a:ext uri="{FF2B5EF4-FFF2-40B4-BE49-F238E27FC236}">
                <a16:creationId xmlns:a16="http://schemas.microsoft.com/office/drawing/2014/main" id="{9D2590AF-FFEC-45C8-F3DC-6C875EF530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9392" y="4675530"/>
            <a:ext cx="3672600" cy="2065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7575755"/>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AF6279FD-2433-461B-929C-C9C0A35E060C}"/>
              </a:ext>
            </a:extLst>
          </p:cNvPr>
          <p:cNvSpPr>
            <a:spLocks noGrp="1" noChangeArrowheads="1"/>
          </p:cNvSpPr>
          <p:nvPr>
            <p:ph type="title"/>
          </p:nvPr>
        </p:nvSpPr>
        <p:spPr/>
        <p:txBody>
          <a:bodyPr/>
          <a:lstStyle/>
          <a:p>
            <a:pPr eaLnBrk="1" hangingPunct="1"/>
            <a:br>
              <a:rPr lang="de-DE" altLang="de-DE" sz="3600" dirty="0"/>
            </a:br>
            <a:r>
              <a:rPr lang="de-DE" altLang="de-DE" sz="3600" dirty="0"/>
              <a:t>Beispiel Bücherhallen Hamburg</a:t>
            </a:r>
          </a:p>
        </p:txBody>
      </p:sp>
      <p:sp>
        <p:nvSpPr>
          <p:cNvPr id="67587" name="Rectangle 3">
            <a:extLst>
              <a:ext uri="{FF2B5EF4-FFF2-40B4-BE49-F238E27FC236}">
                <a16:creationId xmlns:a16="http://schemas.microsoft.com/office/drawing/2014/main" id="{48879B28-DB4A-423E-824D-FC335A633987}"/>
              </a:ext>
            </a:extLst>
          </p:cNvPr>
          <p:cNvSpPr>
            <a:spLocks noGrp="1" noChangeArrowheads="1"/>
          </p:cNvSpPr>
          <p:nvPr>
            <p:ph type="body" idx="1"/>
          </p:nvPr>
        </p:nvSpPr>
        <p:spPr>
          <a:xfrm>
            <a:off x="395537" y="1773238"/>
            <a:ext cx="8571786" cy="4267200"/>
          </a:xfrm>
        </p:spPr>
        <p:txBody>
          <a:bodyPr/>
          <a:lstStyle/>
          <a:p>
            <a:pPr marL="363537" indent="-342900">
              <a:lnSpc>
                <a:spcPct val="115000"/>
              </a:lnSpc>
            </a:pPr>
            <a:r>
              <a:rPr lang="de-DE" altLang="de-DE" sz="2800" dirty="0">
                <a:hlinkClick r:id="rId2"/>
              </a:rPr>
              <a:t>https://www.buecherhallen.de/buecher.htm</a:t>
            </a:r>
            <a:r>
              <a:rPr lang="de-DE" altLang="de-DE" sz="2400" dirty="0">
                <a:hlinkClick r:id="rId2"/>
              </a:rPr>
              <a:t>l</a:t>
            </a:r>
            <a:endParaRPr lang="de-DE" altLang="de-DE" sz="2800" dirty="0"/>
          </a:p>
          <a:p>
            <a:pPr marL="363537" indent="-342900">
              <a:lnSpc>
                <a:spcPct val="115000"/>
              </a:lnSpc>
            </a:pPr>
            <a:r>
              <a:rPr lang="de-DE" sz="2800" dirty="0" err="1">
                <a:hlinkClick r:id="rId3"/>
              </a:rPr>
              <a:t>Buchcasting</a:t>
            </a:r>
            <a:r>
              <a:rPr lang="de-DE" sz="2800" dirty="0">
                <a:hlinkClick r:id="rId3"/>
              </a:rPr>
              <a:t> | Bücherhallen Hamburg (buecherhallen.de)</a:t>
            </a:r>
            <a:endParaRPr lang="de-DE" altLang="de-DE" sz="2800" dirty="0"/>
          </a:p>
          <a:p>
            <a:pPr eaLnBrk="1" hangingPunct="1">
              <a:defRPr/>
            </a:pPr>
            <a:endParaRPr lang="de-DE" altLang="de-DE" sz="2600" dirty="0"/>
          </a:p>
          <a:p>
            <a:pPr marL="471487" lvl="1" indent="0" eaLnBrk="1" hangingPunct="1">
              <a:buFont typeface="Wingdings" panose="05000000000000000000" pitchFamily="2" charset="2"/>
              <a:buNone/>
              <a:defRPr/>
            </a:pPr>
            <a:endParaRPr lang="en-GB" sz="2400" dirty="0"/>
          </a:p>
          <a:p>
            <a:pPr marL="0" indent="0" eaLnBrk="1" hangingPunct="1">
              <a:buFont typeface="Wingdings" panose="05000000000000000000" pitchFamily="2" charset="2"/>
              <a:buNone/>
              <a:defRPr/>
            </a:pPr>
            <a:endParaRPr lang="de-DE" altLang="de-DE" dirty="0"/>
          </a:p>
          <a:p>
            <a:pPr lvl="1" eaLnBrk="1" hangingPunct="1">
              <a:buFont typeface="Wingdings" panose="05000000000000000000" pitchFamily="2" charset="2"/>
              <a:buNone/>
              <a:defRPr/>
            </a:pPr>
            <a:endParaRPr lang="de-DE" altLang="de-DE" dirty="0"/>
          </a:p>
        </p:txBody>
      </p:sp>
    </p:spTree>
    <p:extLst>
      <p:ext uri="{BB962C8B-B14F-4D97-AF65-F5344CB8AC3E}">
        <p14:creationId xmlns:p14="http://schemas.microsoft.com/office/powerpoint/2010/main" val="1326353830"/>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5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2315DA44-0012-4FA3-8982-1F3F2923D499}"/>
              </a:ext>
            </a:extLst>
          </p:cNvPr>
          <p:cNvSpPr>
            <a:spLocks noGrp="1" noChangeArrowheads="1"/>
          </p:cNvSpPr>
          <p:nvPr>
            <p:ph type="title"/>
          </p:nvPr>
        </p:nvSpPr>
        <p:spPr>
          <a:xfrm>
            <a:off x="468313" y="304800"/>
            <a:ext cx="8107362" cy="1216025"/>
          </a:xfrm>
        </p:spPr>
        <p:txBody>
          <a:bodyPr/>
          <a:lstStyle/>
          <a:p>
            <a:pPr eaLnBrk="1" hangingPunct="1"/>
            <a:r>
              <a:rPr lang="de-DE" altLang="de-DE" sz="3400"/>
              <a:t>Was macht eine </a:t>
            </a:r>
            <a:br>
              <a:rPr lang="de-DE" altLang="de-DE" sz="3400"/>
            </a:br>
            <a:r>
              <a:rPr lang="de-DE" altLang="de-DE" sz="3400"/>
              <a:t>Geschichte aus? </a:t>
            </a:r>
          </a:p>
        </p:txBody>
      </p:sp>
      <p:sp>
        <p:nvSpPr>
          <p:cNvPr id="11267" name="Rectangle 3">
            <a:extLst>
              <a:ext uri="{FF2B5EF4-FFF2-40B4-BE49-F238E27FC236}">
                <a16:creationId xmlns:a16="http://schemas.microsoft.com/office/drawing/2014/main" id="{056E791F-5F52-4196-A0CE-3FD0D840CC38}"/>
              </a:ext>
            </a:extLst>
          </p:cNvPr>
          <p:cNvSpPr>
            <a:spLocks noGrp="1" noChangeArrowheads="1"/>
          </p:cNvSpPr>
          <p:nvPr>
            <p:ph type="body" idx="1"/>
          </p:nvPr>
        </p:nvSpPr>
        <p:spPr/>
        <p:txBody>
          <a:bodyPr/>
          <a:lstStyle/>
          <a:p>
            <a:pPr eaLnBrk="1" hangingPunct="1"/>
            <a:r>
              <a:rPr lang="de-DE" altLang="de-DE" sz="2400" dirty="0"/>
              <a:t>Man nehme einen Helden, </a:t>
            </a:r>
            <a:br>
              <a:rPr lang="de-DE" altLang="de-DE" sz="2400" dirty="0"/>
            </a:br>
            <a:r>
              <a:rPr lang="de-DE" altLang="de-DE" sz="2400" dirty="0"/>
              <a:t>einen Ort und eine Handlung. </a:t>
            </a:r>
            <a:br>
              <a:rPr lang="de-DE" altLang="de-DE" sz="2400" dirty="0"/>
            </a:br>
            <a:r>
              <a:rPr lang="de-DE" altLang="de-DE" sz="2400" dirty="0"/>
              <a:t>(Aristoteles, Poetik, ca. 300 v. Chr.)</a:t>
            </a:r>
          </a:p>
          <a:p>
            <a:pPr eaLnBrk="1" hangingPunct="1"/>
            <a:r>
              <a:rPr lang="de-DE" altLang="de-DE" sz="2400" dirty="0"/>
              <a:t>Der Klassiker: Die Heldenreise</a:t>
            </a:r>
          </a:p>
          <a:p>
            <a:pPr eaLnBrk="1" hangingPunct="1">
              <a:lnSpc>
                <a:spcPct val="90000"/>
              </a:lnSpc>
              <a:defRPr/>
            </a:pPr>
            <a:r>
              <a:rPr lang="de-DE" altLang="de-DE" sz="2400" dirty="0"/>
              <a:t>Die Heldin…</a:t>
            </a:r>
          </a:p>
          <a:p>
            <a:pPr lvl="1" eaLnBrk="1" hangingPunct="1">
              <a:lnSpc>
                <a:spcPct val="90000"/>
              </a:lnSpc>
              <a:defRPr/>
            </a:pPr>
            <a:r>
              <a:rPr lang="de-DE" altLang="de-DE" sz="2400" dirty="0"/>
              <a:t>hat ein Problem oder ein Projekt</a:t>
            </a:r>
          </a:p>
          <a:p>
            <a:pPr lvl="1" eaLnBrk="1" hangingPunct="1">
              <a:lnSpc>
                <a:spcPct val="90000"/>
              </a:lnSpc>
              <a:defRPr/>
            </a:pPr>
            <a:r>
              <a:rPr lang="de-DE" altLang="de-DE" sz="2400" dirty="0"/>
              <a:t>macht sich auf den Weg</a:t>
            </a:r>
          </a:p>
          <a:p>
            <a:pPr lvl="1" eaLnBrk="1" hangingPunct="1">
              <a:lnSpc>
                <a:spcPct val="90000"/>
              </a:lnSpc>
              <a:defRPr/>
            </a:pPr>
            <a:r>
              <a:rPr lang="de-DE" altLang="de-DE" sz="2400" dirty="0"/>
              <a:t>stößt auf Gegner und Hindernisse</a:t>
            </a:r>
          </a:p>
          <a:p>
            <a:pPr lvl="1" eaLnBrk="1" hangingPunct="1">
              <a:lnSpc>
                <a:spcPct val="90000"/>
              </a:lnSpc>
              <a:defRPr/>
            </a:pPr>
            <a:r>
              <a:rPr lang="de-DE" altLang="de-DE" sz="2400" dirty="0"/>
              <a:t>findet Helfer </a:t>
            </a:r>
          </a:p>
          <a:p>
            <a:pPr lvl="1" eaLnBrk="1" hangingPunct="1">
              <a:lnSpc>
                <a:spcPct val="90000"/>
              </a:lnSpc>
              <a:defRPr/>
            </a:pPr>
            <a:r>
              <a:rPr lang="de-DE" altLang="de-DE" sz="2400" dirty="0"/>
              <a:t>Happy End </a:t>
            </a:r>
          </a:p>
          <a:p>
            <a:pPr eaLnBrk="1" hangingPunct="1"/>
            <a:endParaRPr lang="de-DE" altLang="de-DE" sz="2400" dirty="0"/>
          </a:p>
        </p:txBody>
      </p:sp>
      <p:pic>
        <p:nvPicPr>
          <p:cNvPr id="11268" name="Picture 5" descr="Bildergebnis für bilder aristoteles">
            <a:extLst>
              <a:ext uri="{FF2B5EF4-FFF2-40B4-BE49-F238E27FC236}">
                <a16:creationId xmlns:a16="http://schemas.microsoft.com/office/drawing/2014/main" id="{F4B56E00-A8F8-41D5-AA44-CCC62A595A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1938" y="0"/>
            <a:ext cx="2532062"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485EE3-6160-76A7-3EF1-C9AE1D46A87D}"/>
              </a:ext>
            </a:extLst>
          </p:cNvPr>
          <p:cNvSpPr>
            <a:spLocks noGrp="1"/>
          </p:cNvSpPr>
          <p:nvPr>
            <p:ph type="title"/>
          </p:nvPr>
        </p:nvSpPr>
        <p:spPr/>
        <p:txBody>
          <a:bodyPr/>
          <a:lstStyle/>
          <a:p>
            <a:r>
              <a:rPr lang="de-DE" dirty="0"/>
              <a:t>Eine Geschichte hat…</a:t>
            </a:r>
          </a:p>
        </p:txBody>
      </p:sp>
      <p:sp>
        <p:nvSpPr>
          <p:cNvPr id="3" name="Inhaltsplatzhalter 2">
            <a:extLst>
              <a:ext uri="{FF2B5EF4-FFF2-40B4-BE49-F238E27FC236}">
                <a16:creationId xmlns:a16="http://schemas.microsoft.com/office/drawing/2014/main" id="{B88EC599-EE16-A486-E6D2-1DC4BE5622DE}"/>
              </a:ext>
            </a:extLst>
          </p:cNvPr>
          <p:cNvSpPr>
            <a:spLocks noGrp="1"/>
          </p:cNvSpPr>
          <p:nvPr>
            <p:ph idx="1"/>
          </p:nvPr>
        </p:nvSpPr>
        <p:spPr/>
        <p:txBody>
          <a:bodyPr/>
          <a:lstStyle/>
          <a:p>
            <a:r>
              <a:rPr lang="de-DE" dirty="0"/>
              <a:t>…einen Anfang, der in den Text zieht</a:t>
            </a:r>
          </a:p>
          <a:p>
            <a:r>
              <a:rPr lang="de-DE" dirty="0"/>
              <a:t>…in der Mitte eine Entwicklung</a:t>
            </a:r>
          </a:p>
          <a:p>
            <a:r>
              <a:rPr lang="de-DE" dirty="0"/>
              <a:t>…ein Ende, das nachklingt</a:t>
            </a:r>
          </a:p>
        </p:txBody>
      </p:sp>
      <p:pic>
        <p:nvPicPr>
          <p:cNvPr id="4" name="Picture 6" descr="Bildergebnis für Bilder Spannungsbogen">
            <a:extLst>
              <a:ext uri="{FF2B5EF4-FFF2-40B4-BE49-F238E27FC236}">
                <a16:creationId xmlns:a16="http://schemas.microsoft.com/office/drawing/2014/main" id="{B23D4284-035E-7398-33B9-28FAEB4024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738" y="3645024"/>
            <a:ext cx="6840760" cy="2979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42217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B9F75A-1784-1EBB-BFA6-9002A8B294B3}"/>
              </a:ext>
            </a:extLst>
          </p:cNvPr>
          <p:cNvSpPr>
            <a:spLocks noGrp="1"/>
          </p:cNvSpPr>
          <p:nvPr>
            <p:ph type="title"/>
          </p:nvPr>
        </p:nvSpPr>
        <p:spPr/>
        <p:txBody>
          <a:bodyPr/>
          <a:lstStyle/>
          <a:p>
            <a:r>
              <a:rPr lang="de-DE" dirty="0"/>
              <a:t>Instrumente des Storytelling</a:t>
            </a:r>
          </a:p>
        </p:txBody>
      </p:sp>
      <p:sp>
        <p:nvSpPr>
          <p:cNvPr id="3" name="Inhaltsplatzhalter 2">
            <a:extLst>
              <a:ext uri="{FF2B5EF4-FFF2-40B4-BE49-F238E27FC236}">
                <a16:creationId xmlns:a16="http://schemas.microsoft.com/office/drawing/2014/main" id="{796B5F54-A38B-1BF3-2B0F-66AE1B01AFC8}"/>
              </a:ext>
            </a:extLst>
          </p:cNvPr>
          <p:cNvSpPr>
            <a:spLocks noGrp="1"/>
          </p:cNvSpPr>
          <p:nvPr>
            <p:ph idx="1"/>
          </p:nvPr>
        </p:nvSpPr>
        <p:spPr/>
        <p:txBody>
          <a:bodyPr/>
          <a:lstStyle/>
          <a:p>
            <a:r>
              <a:rPr lang="de-DE" sz="2800" dirty="0"/>
              <a:t>Ansprechende Sprache:</a:t>
            </a:r>
          </a:p>
          <a:p>
            <a:pPr lvl="1"/>
            <a:r>
              <a:rPr lang="de-DE" sz="2400" dirty="0"/>
              <a:t>klare, kurze Sätze – keine Schachtelsätze</a:t>
            </a:r>
          </a:p>
          <a:p>
            <a:pPr lvl="1"/>
            <a:r>
              <a:rPr lang="de-DE" sz="2400" dirty="0"/>
              <a:t>konkrete, anschauliche Wörter</a:t>
            </a:r>
          </a:p>
          <a:p>
            <a:pPr lvl="1"/>
            <a:r>
              <a:rPr lang="de-DE" sz="2400" dirty="0"/>
              <a:t>weniger Substantive, mehr Verben</a:t>
            </a:r>
          </a:p>
          <a:p>
            <a:pPr lvl="1"/>
            <a:r>
              <a:rPr lang="de-DE" sz="2400" dirty="0"/>
              <a:t>Aktiv statt Passiv</a:t>
            </a:r>
          </a:p>
          <a:p>
            <a:r>
              <a:rPr lang="de-DE" altLang="de-DE" sz="2800" dirty="0"/>
              <a:t>Beispiele</a:t>
            </a:r>
          </a:p>
          <a:p>
            <a:r>
              <a:rPr lang="de-DE" altLang="de-DE" sz="2800" dirty="0"/>
              <a:t>Prägnante/interessante Zitate </a:t>
            </a:r>
          </a:p>
          <a:p>
            <a:r>
              <a:rPr lang="de-DE" altLang="de-DE" sz="2800" dirty="0"/>
              <a:t>Menschen ins Blickfeld rücken</a:t>
            </a:r>
          </a:p>
          <a:p>
            <a:r>
              <a:rPr lang="de-DE" altLang="de-DE" sz="2800" dirty="0"/>
              <a:t>Metaphern &amp; Vergleiche</a:t>
            </a:r>
          </a:p>
          <a:p>
            <a:pPr marL="0" indent="0">
              <a:buNone/>
            </a:pPr>
            <a:endParaRPr lang="de-DE" altLang="de-DE" sz="2800" dirty="0"/>
          </a:p>
          <a:p>
            <a:endParaRPr lang="de-DE" dirty="0"/>
          </a:p>
          <a:p>
            <a:endParaRPr lang="de-DE" dirty="0"/>
          </a:p>
        </p:txBody>
      </p:sp>
    </p:spTree>
    <p:extLst>
      <p:ext uri="{BB962C8B-B14F-4D97-AF65-F5344CB8AC3E}">
        <p14:creationId xmlns:p14="http://schemas.microsoft.com/office/powerpoint/2010/main" val="1427493134"/>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DAD26CC4-EF5B-8B71-5521-F9D55A909801}"/>
              </a:ext>
            </a:extLst>
          </p:cNvPr>
          <p:cNvSpPr>
            <a:spLocks noGrp="1" noChangeArrowheads="1"/>
          </p:cNvSpPr>
          <p:nvPr>
            <p:ph type="title" idx="4294967295"/>
          </p:nvPr>
        </p:nvSpPr>
        <p:spPr>
          <a:xfrm>
            <a:off x="441325" y="260350"/>
            <a:ext cx="7543800" cy="1295400"/>
          </a:xfrm>
        </p:spPr>
        <p:txBody>
          <a:bodyPr/>
          <a:lstStyle/>
          <a:p>
            <a:r>
              <a:rPr lang="de-DE" altLang="de-DE" dirty="0"/>
              <a:t>Ansprechend?</a:t>
            </a:r>
          </a:p>
        </p:txBody>
      </p:sp>
      <p:sp>
        <p:nvSpPr>
          <p:cNvPr id="24579" name="Rectangle 3">
            <a:extLst>
              <a:ext uri="{FF2B5EF4-FFF2-40B4-BE49-F238E27FC236}">
                <a16:creationId xmlns:a16="http://schemas.microsoft.com/office/drawing/2014/main" id="{72541188-91B7-B61E-1882-B1AF1CFF47DC}"/>
              </a:ext>
            </a:extLst>
          </p:cNvPr>
          <p:cNvSpPr>
            <a:spLocks noGrp="1" noChangeArrowheads="1"/>
          </p:cNvSpPr>
          <p:nvPr>
            <p:ph type="body" idx="4294967295"/>
          </p:nvPr>
        </p:nvSpPr>
        <p:spPr>
          <a:xfrm>
            <a:off x="441325" y="1844675"/>
            <a:ext cx="8229600" cy="4878388"/>
          </a:xfrm>
        </p:spPr>
        <p:txBody>
          <a:bodyPr/>
          <a:lstStyle/>
          <a:p>
            <a:pPr>
              <a:defRPr/>
            </a:pPr>
            <a:r>
              <a:rPr lang="de-DE" altLang="de-DE" sz="2400" dirty="0"/>
              <a:t>Aus den Erfahrungen der letzten Jahre haben wir unser Seminarangebot nochmal optimiert und es ist uns gelungen, das Programm noch besser auf die Bedarfe und Wünsche der an außerberuflicher kultureller und politischer Bildung Interessierten anzupassen. Auch in diesem Jahr können Sie eine Reihe neuer Seminare finden. In dem Bildungsprogramm finden Sie zahlreiche spannende und informative Seminare, die von erfahrenen und gut ausgebildeten </a:t>
            </a:r>
            <a:r>
              <a:rPr lang="de-DE" altLang="de-DE" sz="2400" dirty="0" err="1"/>
              <a:t>Teamer_innen</a:t>
            </a:r>
            <a:r>
              <a:rPr lang="de-DE" altLang="de-DE" sz="2400" dirty="0"/>
              <a:t> geleitet werden.</a:t>
            </a:r>
          </a:p>
          <a:p>
            <a:pPr marL="0" indent="0">
              <a:buFont typeface="Wingdings" panose="05000000000000000000" pitchFamily="2" charset="2"/>
              <a:buNone/>
              <a:defRPr/>
            </a:pPr>
            <a:br>
              <a:rPr lang="de-DE" altLang="de-DE" sz="2600" dirty="0"/>
            </a:br>
            <a:endParaRPr lang="de-DE" altLang="de-DE" sz="2600" dirty="0"/>
          </a:p>
        </p:txBody>
      </p:sp>
    </p:spTree>
    <p:extLst>
      <p:ext uri="{BB962C8B-B14F-4D97-AF65-F5344CB8AC3E}">
        <p14:creationId xmlns:p14="http://schemas.microsoft.com/office/powerpoint/2010/main" val="354644329"/>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4578"/>
                                        </p:tgtEl>
                                        <p:attrNameLst>
                                          <p:attrName>style.visibility</p:attrName>
                                        </p:attrNameLst>
                                      </p:cBhvr>
                                      <p:to>
                                        <p:strVal val="visible"/>
                                      </p:to>
                                    </p:set>
                                    <p:anim calcmode="lin" valueType="num">
                                      <p:cBhvr>
                                        <p:cTn id="7" dur="1000" fill="hold"/>
                                        <p:tgtEl>
                                          <p:spTgt spid="24578"/>
                                        </p:tgtEl>
                                        <p:attrNameLst>
                                          <p:attrName>ppt_x</p:attrName>
                                        </p:attrNameLst>
                                      </p:cBhvr>
                                      <p:tavLst>
                                        <p:tav tm="0">
                                          <p:val>
                                            <p:strVal val="#ppt_x-.2"/>
                                          </p:val>
                                        </p:tav>
                                        <p:tav tm="100000">
                                          <p:val>
                                            <p:strVal val="#ppt_x"/>
                                          </p:val>
                                        </p:tav>
                                      </p:tavLst>
                                    </p:anim>
                                    <p:anim calcmode="lin" valueType="num">
                                      <p:cBhvr>
                                        <p:cTn id="8" dur="1000" fill="hold"/>
                                        <p:tgtEl>
                                          <p:spTgt spid="24578"/>
                                        </p:tgtEl>
                                        <p:attrNameLst>
                                          <p:attrName>ppt_y</p:attrName>
                                        </p:attrNameLst>
                                      </p:cBhvr>
                                      <p:tavLst>
                                        <p:tav tm="0">
                                          <p:val>
                                            <p:strVal val="#ppt_y"/>
                                          </p:val>
                                        </p:tav>
                                        <p:tav tm="100000">
                                          <p:val>
                                            <p:strVal val="#ppt_y"/>
                                          </p:val>
                                        </p:tav>
                                      </p:tavLst>
                                    </p:anim>
                                    <p:animEffect transition="in" filter="wipe(right)" prLst="gradientSize: 0.1">
                                      <p:cBhvr>
                                        <p:cTn id="9" dur="1000"/>
                                        <p:tgtEl>
                                          <p:spTgt spid="2457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24579">
                                            <p:txEl>
                                              <p:pRg st="0" end="0"/>
                                            </p:txEl>
                                          </p:spTgt>
                                        </p:tgtEl>
                                        <p:attrNameLst>
                                          <p:attrName>style.visibility</p:attrName>
                                        </p:attrNameLst>
                                      </p:cBhvr>
                                      <p:to>
                                        <p:strVal val="visible"/>
                                      </p:to>
                                    </p:set>
                                    <p:animEffect transition="in" filter="fade">
                                      <p:cBhvr>
                                        <p:cTn id="14" dur="500"/>
                                        <p:tgtEl>
                                          <p:spTgt spid="24579">
                                            <p:txEl>
                                              <p:pRg st="0" end="0"/>
                                            </p:txEl>
                                          </p:spTgt>
                                        </p:tgtEl>
                                      </p:cBhvr>
                                    </p:animEffect>
                                    <p:anim calcmode="lin" valueType="num">
                                      <p:cBhvr>
                                        <p:cTn id="15" dur="5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4579">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24579">
                                            <p:txEl>
                                              <p:pRg st="1" end="1"/>
                                            </p:txEl>
                                          </p:spTgt>
                                        </p:tgtEl>
                                        <p:attrNameLst>
                                          <p:attrName>style.visibility</p:attrName>
                                        </p:attrNameLst>
                                      </p:cBhvr>
                                      <p:to>
                                        <p:strVal val="visible"/>
                                      </p:to>
                                    </p:set>
                                    <p:animEffect transition="in" filter="fade">
                                      <p:cBhvr>
                                        <p:cTn id="21" dur="500"/>
                                        <p:tgtEl>
                                          <p:spTgt spid="24579">
                                            <p:txEl>
                                              <p:pRg st="1" end="1"/>
                                            </p:txEl>
                                          </p:spTgt>
                                        </p:tgtEl>
                                      </p:cBhvr>
                                    </p:animEffect>
                                    <p:anim calcmode="lin" valueType="num">
                                      <p:cBhvr>
                                        <p:cTn id="22" dur="500" fill="hold"/>
                                        <p:tgtEl>
                                          <p:spTgt spid="24579">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24579">
                                            <p:txEl>
                                              <p:pRg st="1" end="1"/>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2457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0DD315A1-6B59-49F8-9450-8C2E06D71B46}"/>
              </a:ext>
            </a:extLst>
          </p:cNvPr>
          <p:cNvSpPr>
            <a:spLocks noGrp="1" noChangeArrowheads="1"/>
          </p:cNvSpPr>
          <p:nvPr>
            <p:ph type="title"/>
          </p:nvPr>
        </p:nvSpPr>
        <p:spPr/>
        <p:txBody>
          <a:bodyPr/>
          <a:lstStyle/>
          <a:p>
            <a:pPr eaLnBrk="1" hangingPunct="1"/>
            <a:r>
              <a:rPr lang="de-DE" altLang="de-DE" dirty="0"/>
              <a:t>Wichtig: Perspektivwechsel</a:t>
            </a:r>
          </a:p>
        </p:txBody>
      </p:sp>
      <p:sp>
        <p:nvSpPr>
          <p:cNvPr id="72707" name="Rectangle 3">
            <a:extLst>
              <a:ext uri="{FF2B5EF4-FFF2-40B4-BE49-F238E27FC236}">
                <a16:creationId xmlns:a16="http://schemas.microsoft.com/office/drawing/2014/main" id="{53AA8C8C-DE95-4353-A3FD-9AFF9FCE32FE}"/>
              </a:ext>
            </a:extLst>
          </p:cNvPr>
          <p:cNvSpPr>
            <a:spLocks noGrp="1" noChangeArrowheads="1"/>
          </p:cNvSpPr>
          <p:nvPr>
            <p:ph type="body" idx="1"/>
          </p:nvPr>
        </p:nvSpPr>
        <p:spPr/>
        <p:txBody>
          <a:bodyPr/>
          <a:lstStyle/>
          <a:p>
            <a:pPr marL="0" indent="0" eaLnBrk="1" hangingPunct="1">
              <a:buFont typeface="Wingdings" panose="05000000000000000000" pitchFamily="2" charset="2"/>
              <a:buNone/>
              <a:defRPr/>
            </a:pPr>
            <a:r>
              <a:rPr lang="de-DE" altLang="de-DE" sz="2800" dirty="0"/>
              <a:t>Der Wurm muss dem Fisch schmecken, </a:t>
            </a:r>
            <a:br>
              <a:rPr lang="de-DE" altLang="de-DE" sz="2800" dirty="0"/>
            </a:br>
            <a:r>
              <a:rPr lang="de-DE" altLang="de-DE" sz="2800" dirty="0"/>
              <a:t>nicht dem Angler!</a:t>
            </a:r>
            <a:br>
              <a:rPr lang="de-DE" altLang="de-DE" sz="2800" dirty="0"/>
            </a:br>
            <a:br>
              <a:rPr lang="de-DE" altLang="de-DE" sz="2800" dirty="0"/>
            </a:br>
            <a:br>
              <a:rPr lang="de-DE" altLang="de-DE" sz="2800" dirty="0"/>
            </a:br>
            <a:br>
              <a:rPr lang="de-DE" altLang="de-DE" sz="2800" dirty="0"/>
            </a:br>
            <a:endParaRPr lang="de-DE" altLang="de-DE" sz="2800" dirty="0"/>
          </a:p>
          <a:p>
            <a:pPr marL="0" indent="0" eaLnBrk="1" hangingPunct="1">
              <a:buFont typeface="Wingdings" panose="05000000000000000000" pitchFamily="2" charset="2"/>
              <a:buNone/>
              <a:defRPr/>
            </a:pPr>
            <a:br>
              <a:rPr lang="de-DE" altLang="de-DE" sz="2800" dirty="0"/>
            </a:br>
            <a:endParaRPr lang="de-DE" altLang="de-DE" sz="2800" dirty="0"/>
          </a:p>
          <a:p>
            <a:pPr eaLnBrk="1" hangingPunct="1">
              <a:defRPr/>
            </a:pPr>
            <a:endParaRPr lang="de-DE" altLang="de-DE" sz="2800" dirty="0"/>
          </a:p>
          <a:p>
            <a:pPr eaLnBrk="1" hangingPunct="1">
              <a:defRPr/>
            </a:pPr>
            <a:endParaRPr lang="de-DE" altLang="de-DE" sz="2800" dirty="0"/>
          </a:p>
          <a:p>
            <a:pPr eaLnBrk="1" hangingPunct="1">
              <a:defRPr/>
            </a:pPr>
            <a:endParaRPr lang="de-DE" altLang="de-DE" sz="2500" dirty="0"/>
          </a:p>
        </p:txBody>
      </p:sp>
      <p:pic>
        <p:nvPicPr>
          <p:cNvPr id="72708" name="Picture 4" descr="Der Fisch, der Wurm und der Angler – Wer frisst wen im Marketing?">
            <a:extLst>
              <a:ext uri="{FF2B5EF4-FFF2-40B4-BE49-F238E27FC236}">
                <a16:creationId xmlns:a16="http://schemas.microsoft.com/office/drawing/2014/main" id="{CFBAFA9A-2827-4A70-937A-F599A8AAC5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7900" y="2636838"/>
            <a:ext cx="3311525"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9823307"/>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D81B807A-E531-4D76-5B11-E39C4B8B740B}"/>
              </a:ext>
            </a:extLst>
          </p:cNvPr>
          <p:cNvSpPr>
            <a:spLocks noGrp="1" noChangeArrowheads="1"/>
          </p:cNvSpPr>
          <p:nvPr>
            <p:ph type="title" idx="4294967295"/>
          </p:nvPr>
        </p:nvSpPr>
        <p:spPr>
          <a:xfrm>
            <a:off x="539552" y="122239"/>
            <a:ext cx="7461448" cy="1362546"/>
          </a:xfrm>
        </p:spPr>
        <p:txBody>
          <a:bodyPr/>
          <a:lstStyle/>
          <a:p>
            <a:r>
              <a:rPr lang="de-DE" altLang="de-DE" dirty="0"/>
              <a:t>So etwa: Interesse wecken mit Beispielen</a:t>
            </a:r>
          </a:p>
        </p:txBody>
      </p:sp>
      <p:sp>
        <p:nvSpPr>
          <p:cNvPr id="25603" name="Rectangle 3">
            <a:extLst>
              <a:ext uri="{FF2B5EF4-FFF2-40B4-BE49-F238E27FC236}">
                <a16:creationId xmlns:a16="http://schemas.microsoft.com/office/drawing/2014/main" id="{D4238506-452D-C680-BDEC-B0C3BE8F4A0E}"/>
              </a:ext>
            </a:extLst>
          </p:cNvPr>
          <p:cNvSpPr>
            <a:spLocks noGrp="1" noChangeArrowheads="1"/>
          </p:cNvSpPr>
          <p:nvPr>
            <p:ph type="body" idx="4294967295"/>
          </p:nvPr>
        </p:nvSpPr>
        <p:spPr>
          <a:xfrm>
            <a:off x="539552" y="1772816"/>
            <a:ext cx="8425061" cy="4411662"/>
          </a:xfrm>
        </p:spPr>
        <p:txBody>
          <a:bodyPr/>
          <a:lstStyle/>
          <a:p>
            <a:pPr>
              <a:lnSpc>
                <a:spcPct val="90000"/>
              </a:lnSpc>
            </a:pPr>
            <a:r>
              <a:rPr lang="de-DE" altLang="de-DE" sz="2800" dirty="0"/>
              <a:t>Sie interessieren sich für Kunst und Literatur?</a:t>
            </a:r>
            <a:br>
              <a:rPr lang="de-DE" altLang="de-DE" sz="2800" dirty="0"/>
            </a:br>
            <a:r>
              <a:rPr lang="de-DE" altLang="de-DE" sz="2800" dirty="0"/>
              <a:t>Sie beschäftigen sich mit Politik oder Geschichte? </a:t>
            </a:r>
            <a:br>
              <a:rPr lang="de-DE" altLang="de-DE" sz="2800" dirty="0"/>
            </a:br>
            <a:r>
              <a:rPr lang="de-DE" altLang="de-DE" sz="2800" dirty="0"/>
              <a:t>Sie wollen sich in der digitalen Welt zurechtfinden? </a:t>
            </a:r>
            <a:br>
              <a:rPr lang="de-DE" altLang="de-DE" sz="2800" dirty="0"/>
            </a:br>
            <a:r>
              <a:rPr lang="de-DE" altLang="de-DE" sz="2800" dirty="0"/>
              <a:t>In unserem neuen Seminar-Katalog finden Sie vielfältige Angebote: von „100 Jahre Bauhaus“ über „Was Karl Marx uns heute zu sagen hätte“ bis hin zu „Finden statt Googlen – Suchmaschinen gezielt nutzen“. </a:t>
            </a:r>
          </a:p>
        </p:txBody>
      </p:sp>
    </p:spTree>
    <p:extLst>
      <p:ext uri="{BB962C8B-B14F-4D97-AF65-F5344CB8AC3E}">
        <p14:creationId xmlns:p14="http://schemas.microsoft.com/office/powerpoint/2010/main" val="2637529953"/>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5602"/>
                                        </p:tgtEl>
                                        <p:attrNameLst>
                                          <p:attrName>style.visibility</p:attrName>
                                        </p:attrNameLst>
                                      </p:cBhvr>
                                      <p:to>
                                        <p:strVal val="visible"/>
                                      </p:to>
                                    </p:set>
                                    <p:anim calcmode="lin" valueType="num">
                                      <p:cBhvr>
                                        <p:cTn id="7" dur="1000" fill="hold"/>
                                        <p:tgtEl>
                                          <p:spTgt spid="25602"/>
                                        </p:tgtEl>
                                        <p:attrNameLst>
                                          <p:attrName>ppt_x</p:attrName>
                                        </p:attrNameLst>
                                      </p:cBhvr>
                                      <p:tavLst>
                                        <p:tav tm="0">
                                          <p:val>
                                            <p:strVal val="#ppt_x-.2"/>
                                          </p:val>
                                        </p:tav>
                                        <p:tav tm="100000">
                                          <p:val>
                                            <p:strVal val="#ppt_x"/>
                                          </p:val>
                                        </p:tav>
                                      </p:tavLst>
                                    </p:anim>
                                    <p:anim calcmode="lin" valueType="num">
                                      <p:cBhvr>
                                        <p:cTn id="8" dur="1000" fill="hold"/>
                                        <p:tgtEl>
                                          <p:spTgt spid="2560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560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25603">
                                            <p:txEl>
                                              <p:pRg st="0" end="0"/>
                                            </p:txEl>
                                          </p:spTgt>
                                        </p:tgtEl>
                                        <p:attrNameLst>
                                          <p:attrName>style.visibility</p:attrName>
                                        </p:attrNameLst>
                                      </p:cBhvr>
                                      <p:to>
                                        <p:strVal val="visible"/>
                                      </p:to>
                                    </p:set>
                                    <p:animEffect transition="in" filter="fade">
                                      <p:cBhvr>
                                        <p:cTn id="14" dur="500"/>
                                        <p:tgtEl>
                                          <p:spTgt spid="25603">
                                            <p:txEl>
                                              <p:pRg st="0" end="0"/>
                                            </p:txEl>
                                          </p:spTgt>
                                        </p:tgtEl>
                                      </p:cBhvr>
                                    </p:animEffect>
                                    <p:anim calcmode="lin" valueType="num">
                                      <p:cBhvr>
                                        <p:cTn id="15" dur="500" fill="hold"/>
                                        <p:tgtEl>
                                          <p:spTgt spid="2560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5603">
                                            <p:txEl>
                                              <p:pRg st="0" end="0"/>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P spid="2560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F0058D-FE4B-DC3C-608F-2BF7E85AA6E4}"/>
              </a:ext>
            </a:extLst>
          </p:cNvPr>
          <p:cNvSpPr>
            <a:spLocks noGrp="1"/>
          </p:cNvSpPr>
          <p:nvPr>
            <p:ph type="title"/>
          </p:nvPr>
        </p:nvSpPr>
        <p:spPr/>
        <p:txBody>
          <a:bodyPr/>
          <a:lstStyle/>
          <a:p>
            <a:r>
              <a:rPr lang="de-DE" dirty="0"/>
              <a:t>Unsere Themen heute</a:t>
            </a:r>
          </a:p>
        </p:txBody>
      </p:sp>
      <p:sp>
        <p:nvSpPr>
          <p:cNvPr id="3" name="Inhaltsplatzhalter 2">
            <a:extLst>
              <a:ext uri="{FF2B5EF4-FFF2-40B4-BE49-F238E27FC236}">
                <a16:creationId xmlns:a16="http://schemas.microsoft.com/office/drawing/2014/main" id="{1E0305C7-56E9-C650-2C21-1DFDE0FC63F6}"/>
              </a:ext>
            </a:extLst>
          </p:cNvPr>
          <p:cNvSpPr>
            <a:spLocks noGrp="1"/>
          </p:cNvSpPr>
          <p:nvPr>
            <p:ph idx="1"/>
          </p:nvPr>
        </p:nvSpPr>
        <p:spPr>
          <a:xfrm>
            <a:off x="601995" y="1772816"/>
            <a:ext cx="8001000" cy="3907160"/>
          </a:xfrm>
        </p:spPr>
        <p:txBody>
          <a:bodyPr/>
          <a:lstStyle/>
          <a:p>
            <a:r>
              <a:rPr lang="de-DE" sz="2800" dirty="0"/>
              <a:t>Ziele der Öffentlichkeitsarbeit</a:t>
            </a:r>
          </a:p>
          <a:p>
            <a:r>
              <a:rPr lang="de-DE" sz="2800" dirty="0"/>
              <a:t>Wozu Storytelling?</a:t>
            </a:r>
          </a:p>
          <a:p>
            <a:r>
              <a:rPr lang="de-DE" sz="2800" dirty="0"/>
              <a:t>Was ist Storytelling?</a:t>
            </a:r>
          </a:p>
          <a:p>
            <a:r>
              <a:rPr lang="de-DE" sz="2800" dirty="0"/>
              <a:t>Beispiele </a:t>
            </a:r>
          </a:p>
          <a:p>
            <a:r>
              <a:rPr lang="de-DE" sz="2800" dirty="0"/>
              <a:t>Unerlässlich für Storytelling: anschauliche Sprache</a:t>
            </a:r>
          </a:p>
          <a:p>
            <a:r>
              <a:rPr lang="de-DE" sz="2800" dirty="0"/>
              <a:t>Schreibübungen</a:t>
            </a:r>
          </a:p>
        </p:txBody>
      </p:sp>
    </p:spTree>
    <p:extLst>
      <p:ext uri="{BB962C8B-B14F-4D97-AF65-F5344CB8AC3E}">
        <p14:creationId xmlns:p14="http://schemas.microsoft.com/office/powerpoint/2010/main" val="1250958176"/>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B2A84DDF-6D09-49E6-AE79-6C1D28614F56}"/>
              </a:ext>
            </a:extLst>
          </p:cNvPr>
          <p:cNvSpPr>
            <a:spLocks noGrp="1" noChangeArrowheads="1"/>
          </p:cNvSpPr>
          <p:nvPr>
            <p:ph type="title"/>
          </p:nvPr>
        </p:nvSpPr>
        <p:spPr>
          <a:xfrm>
            <a:off x="539552" y="304800"/>
            <a:ext cx="8036122" cy="1216025"/>
          </a:xfrm>
        </p:spPr>
        <p:txBody>
          <a:bodyPr/>
          <a:lstStyle/>
          <a:p>
            <a:pPr eaLnBrk="1" hangingPunct="1"/>
            <a:r>
              <a:rPr lang="en-GB" altLang="de-DE" sz="4000" dirty="0" err="1"/>
              <a:t>Anschauliche</a:t>
            </a:r>
            <a:r>
              <a:rPr lang="en-GB" altLang="de-DE" sz="4000" dirty="0"/>
              <a:t> </a:t>
            </a:r>
            <a:r>
              <a:rPr lang="en-GB" sz="4000" dirty="0" err="1"/>
              <a:t>Sprache</a:t>
            </a:r>
            <a:br>
              <a:rPr lang="en-GB" sz="4000" dirty="0"/>
            </a:br>
            <a:r>
              <a:rPr lang="en-GB" sz="4000" dirty="0" err="1"/>
              <a:t>i</a:t>
            </a:r>
            <a:r>
              <a:rPr lang="de-DE" altLang="de-DE" dirty="0"/>
              <a:t>m Bibliothekskontext</a:t>
            </a:r>
          </a:p>
        </p:txBody>
      </p:sp>
      <p:sp>
        <p:nvSpPr>
          <p:cNvPr id="17411" name="Rectangle 3">
            <a:extLst>
              <a:ext uri="{FF2B5EF4-FFF2-40B4-BE49-F238E27FC236}">
                <a16:creationId xmlns:a16="http://schemas.microsoft.com/office/drawing/2014/main" id="{7214EC7D-14C6-4BFE-B2F1-B1A233407FFD}"/>
              </a:ext>
            </a:extLst>
          </p:cNvPr>
          <p:cNvSpPr>
            <a:spLocks noGrp="1" noChangeArrowheads="1"/>
          </p:cNvSpPr>
          <p:nvPr>
            <p:ph type="body" idx="1"/>
          </p:nvPr>
        </p:nvSpPr>
        <p:spPr>
          <a:xfrm>
            <a:off x="468313" y="1773238"/>
            <a:ext cx="8099425" cy="4535487"/>
          </a:xfrm>
        </p:spPr>
        <p:txBody>
          <a:bodyPr/>
          <a:lstStyle/>
          <a:p>
            <a:pPr eaLnBrk="1" hangingPunct="1"/>
            <a:r>
              <a:rPr lang="de-DE" altLang="de-DE" sz="2800" dirty="0"/>
              <a:t>Begeisterung kam beim „Malen im Schnee“ auf. Schüler*innen der Mittelschule verwandelten den Schneeteppich auf der Terrasse der Bibliothek in eine farbenfrohe Kulisse. </a:t>
            </a:r>
          </a:p>
          <a:p>
            <a:pPr lvl="1" eaLnBrk="1" hangingPunct="1"/>
            <a:r>
              <a:rPr lang="de-DE" altLang="de-DE" sz="2400" dirty="0"/>
              <a:t>Quelle: Bibliotheken Südtirol</a:t>
            </a:r>
          </a:p>
          <a:p>
            <a:pPr marL="0" indent="0" eaLnBrk="1" hangingPunct="1">
              <a:buNone/>
            </a:pPr>
            <a:endParaRPr lang="de-DE" altLang="de-DE" sz="2400" dirty="0"/>
          </a:p>
        </p:txBody>
      </p:sp>
      <p:sp>
        <p:nvSpPr>
          <p:cNvPr id="17412" name="AutoShape 5" descr="Bildergebnis für Bilder Angeln Fisch Wurm">
            <a:extLst>
              <a:ext uri="{FF2B5EF4-FFF2-40B4-BE49-F238E27FC236}">
                <a16:creationId xmlns:a16="http://schemas.microsoft.com/office/drawing/2014/main" id="{4757BE1B-444D-4F89-BE66-5C490E4B1F0E}"/>
              </a:ext>
            </a:extLst>
          </p:cNvPr>
          <p:cNvSpPr>
            <a:spLocks noChangeAspect="1" noChangeArrowheads="1"/>
          </p:cNvSpPr>
          <p:nvPr/>
        </p:nvSpPr>
        <p:spPr bwMode="auto">
          <a:xfrm>
            <a:off x="1555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de-DE" altLang="de-DE"/>
          </a:p>
        </p:txBody>
      </p:sp>
    </p:spTree>
    <p:extLst>
      <p:ext uri="{BB962C8B-B14F-4D97-AF65-F5344CB8AC3E}">
        <p14:creationId xmlns:p14="http://schemas.microsoft.com/office/powerpoint/2010/main" val="1039227156"/>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8CE4AE8E-AC83-7C10-6DC9-929759C5691E}"/>
              </a:ext>
            </a:extLst>
          </p:cNvPr>
          <p:cNvSpPr>
            <a:spLocks noGrp="1" noChangeArrowheads="1"/>
          </p:cNvSpPr>
          <p:nvPr>
            <p:ph type="title"/>
          </p:nvPr>
        </p:nvSpPr>
        <p:spPr>
          <a:xfrm>
            <a:off x="611560" y="333375"/>
            <a:ext cx="7389440" cy="1151409"/>
          </a:xfrm>
        </p:spPr>
        <p:txBody>
          <a:bodyPr/>
          <a:lstStyle/>
          <a:p>
            <a:r>
              <a:rPr lang="de-DE" altLang="de-DE" dirty="0"/>
              <a:t>Anschaulich und lebendig?</a:t>
            </a:r>
            <a:br>
              <a:rPr lang="de-DE" altLang="de-DE" dirty="0"/>
            </a:br>
            <a:r>
              <a:rPr lang="de-DE" altLang="de-DE" dirty="0"/>
              <a:t>Jetzt üben wir!</a:t>
            </a:r>
          </a:p>
        </p:txBody>
      </p:sp>
      <p:sp>
        <p:nvSpPr>
          <p:cNvPr id="31747" name="Rectangle 3">
            <a:extLst>
              <a:ext uri="{FF2B5EF4-FFF2-40B4-BE49-F238E27FC236}">
                <a16:creationId xmlns:a16="http://schemas.microsoft.com/office/drawing/2014/main" id="{D744958D-4CB6-3993-1D6C-613B8BE96852}"/>
              </a:ext>
            </a:extLst>
          </p:cNvPr>
          <p:cNvSpPr>
            <a:spLocks noGrp="1" noChangeArrowheads="1"/>
          </p:cNvSpPr>
          <p:nvPr>
            <p:ph type="body" idx="1"/>
          </p:nvPr>
        </p:nvSpPr>
        <p:spPr>
          <a:xfrm>
            <a:off x="597848" y="1700808"/>
            <a:ext cx="8075240" cy="4752528"/>
          </a:xfrm>
        </p:spPr>
        <p:txBody>
          <a:bodyPr/>
          <a:lstStyle/>
          <a:p>
            <a:pPr>
              <a:lnSpc>
                <a:spcPct val="90000"/>
              </a:lnSpc>
            </a:pPr>
            <a:r>
              <a:rPr lang="de-DE" altLang="de-DE" sz="2400" dirty="0"/>
              <a:t>Neben den zahlreichen Veranstaltungen bot die Öffentliche Bibliothek jede Menge verschiedene Medien zur Ausleihe. Insgesamt 21 Veranstaltungen wurden organisiert und durchgeführt. </a:t>
            </a:r>
          </a:p>
          <a:p>
            <a:pPr>
              <a:lnSpc>
                <a:spcPct val="90000"/>
              </a:lnSpc>
            </a:pPr>
            <a:r>
              <a:rPr lang="de-DE" altLang="de-DE" sz="2400" dirty="0"/>
              <a:t>Die rund 23.000 Entlehnungen und 18.000 Bibliotheksbesuche, die im Jahr 2021 getätigt wurden, waren im Grunde nichts Anderes als Schnittstellen, an denen sich Möglichkeiten eröffneten und jede*r für sich einen kleinen Schritt in der eigenen Entwicklung weitergehen, sich gleichzeitig aber auch in das Bibliotheksgeschehen einbringen konnte. </a:t>
            </a:r>
          </a:p>
          <a:p>
            <a:pPr>
              <a:lnSpc>
                <a:spcPct val="90000"/>
              </a:lnSpc>
            </a:pPr>
            <a:endParaRPr lang="de-DE" altLang="de-DE" dirty="0"/>
          </a:p>
          <a:p>
            <a:pPr>
              <a:lnSpc>
                <a:spcPct val="90000"/>
              </a:lnSpc>
              <a:buFont typeface="Wingdings" panose="05000000000000000000" pitchFamily="2" charset="2"/>
              <a:buNone/>
            </a:pPr>
            <a:endParaRPr lang="de-DE" altLang="de-DE" dirty="0"/>
          </a:p>
          <a:p>
            <a:pPr>
              <a:lnSpc>
                <a:spcPct val="90000"/>
              </a:lnSpc>
              <a:buFont typeface="Wingdings" panose="05000000000000000000" pitchFamily="2" charset="2"/>
              <a:buNone/>
            </a:pPr>
            <a:endParaRPr lang="de-DE" altLang="de-DE" dirty="0"/>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563F8B78-6488-750F-FA74-4F6FB03FB6E7}"/>
              </a:ext>
            </a:extLst>
          </p:cNvPr>
          <p:cNvSpPr>
            <a:spLocks noGrp="1" noChangeArrowheads="1"/>
          </p:cNvSpPr>
          <p:nvPr>
            <p:ph type="title"/>
          </p:nvPr>
        </p:nvSpPr>
        <p:spPr>
          <a:xfrm>
            <a:off x="476250" y="109537"/>
            <a:ext cx="5400675" cy="1457325"/>
          </a:xfrm>
        </p:spPr>
        <p:txBody>
          <a:bodyPr/>
          <a:lstStyle/>
          <a:p>
            <a:r>
              <a:rPr lang="de-DE" altLang="de-DE" dirty="0"/>
              <a:t>Bilder und Vergleiche prägen sich ein</a:t>
            </a:r>
          </a:p>
        </p:txBody>
      </p:sp>
      <p:sp>
        <p:nvSpPr>
          <p:cNvPr id="30723" name="Rectangle 3">
            <a:extLst>
              <a:ext uri="{FF2B5EF4-FFF2-40B4-BE49-F238E27FC236}">
                <a16:creationId xmlns:a16="http://schemas.microsoft.com/office/drawing/2014/main" id="{A762021B-A324-E17B-18C6-345CCC9A7297}"/>
              </a:ext>
            </a:extLst>
          </p:cNvPr>
          <p:cNvSpPr>
            <a:spLocks noGrp="1" noChangeArrowheads="1"/>
          </p:cNvSpPr>
          <p:nvPr>
            <p:ph type="body" idx="1"/>
          </p:nvPr>
        </p:nvSpPr>
        <p:spPr>
          <a:xfrm>
            <a:off x="611560" y="2147456"/>
            <a:ext cx="8181975" cy="3481387"/>
          </a:xfrm>
        </p:spPr>
        <p:txBody>
          <a:bodyPr/>
          <a:lstStyle/>
          <a:p>
            <a:pPr marL="0" indent="0">
              <a:lnSpc>
                <a:spcPct val="90000"/>
              </a:lnSpc>
              <a:buFont typeface="Wingdings" panose="05000000000000000000" pitchFamily="2" charset="2"/>
              <a:buNone/>
              <a:defRPr/>
            </a:pPr>
            <a:r>
              <a:rPr lang="de-DE" altLang="de-DE" sz="2800" dirty="0"/>
              <a:t>Volksparteien sind wie Gletscher: </a:t>
            </a:r>
            <a:br>
              <a:rPr lang="de-DE" altLang="de-DE" sz="2800" dirty="0"/>
            </a:br>
            <a:r>
              <a:rPr lang="de-DE" altLang="de-DE" sz="2800" dirty="0"/>
              <a:t>Langsam bis zur Erstarrung, alle paar Jahre kracht es, und sie haben ihre beste Zeit hinter sich. </a:t>
            </a:r>
            <a:br>
              <a:rPr lang="de-DE" altLang="de-DE" sz="2800" dirty="0"/>
            </a:br>
            <a:r>
              <a:rPr lang="de-DE" altLang="de-DE" sz="2800" dirty="0"/>
              <a:t>Bitte genießen Sie diese Metapher, unsere Enkel werden sie nicht mehr verstehen können. </a:t>
            </a:r>
          </a:p>
          <a:p>
            <a:pPr>
              <a:lnSpc>
                <a:spcPct val="90000"/>
              </a:lnSpc>
              <a:buFont typeface="Wingdings" panose="05000000000000000000" pitchFamily="2" charset="2"/>
              <a:buNone/>
              <a:defRPr/>
            </a:pPr>
            <a:r>
              <a:rPr lang="de-DE" altLang="de-DE" sz="1600" i="1" dirty="0"/>
              <a:t>	</a:t>
            </a:r>
          </a:p>
          <a:p>
            <a:pPr>
              <a:lnSpc>
                <a:spcPct val="90000"/>
              </a:lnSpc>
              <a:buFont typeface="Wingdings" panose="05000000000000000000" pitchFamily="2" charset="2"/>
              <a:buNone/>
              <a:defRPr/>
            </a:pPr>
            <a:r>
              <a:rPr lang="de-DE" altLang="de-DE" sz="2000" i="1" dirty="0"/>
              <a:t>Sascha Lobo, SPON 29.5.2019 </a:t>
            </a:r>
          </a:p>
          <a:p>
            <a:pPr>
              <a:lnSpc>
                <a:spcPct val="90000"/>
              </a:lnSpc>
              <a:buFont typeface="Wingdings" panose="05000000000000000000" pitchFamily="2" charset="2"/>
              <a:buNone/>
              <a:defRPr/>
            </a:pPr>
            <a:r>
              <a:rPr lang="de-DE" altLang="de-DE" sz="2000" i="1" dirty="0">
                <a:hlinkClick r:id="rId2"/>
              </a:rPr>
              <a:t>https://www.spiegel.de/netzwelt/web/annegret-kramp-karrenbauer-und-das-rezo-phaenomen-marathon-im-fettnapf-a-1269879.html</a:t>
            </a:r>
            <a:r>
              <a:rPr lang="de-DE" altLang="de-DE" sz="2000" dirty="0"/>
              <a:t> </a:t>
            </a:r>
            <a:br>
              <a:rPr lang="de-DE" altLang="de-DE" sz="2000" dirty="0"/>
            </a:br>
            <a:endParaRPr lang="de-DE" altLang="de-DE" sz="2000" dirty="0"/>
          </a:p>
        </p:txBody>
      </p:sp>
      <p:pic>
        <p:nvPicPr>
          <p:cNvPr id="34820" name="Picture 2" descr="Was ist ein Gletscher?">
            <a:extLst>
              <a:ext uri="{FF2B5EF4-FFF2-40B4-BE49-F238E27FC236}">
                <a16:creationId xmlns:a16="http://schemas.microsoft.com/office/drawing/2014/main" id="{288125A1-862D-6D42-E33A-20DFEF3C25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7413" y="0"/>
            <a:ext cx="320357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B2A84DDF-6D09-49E6-AE79-6C1D28614F56}"/>
              </a:ext>
            </a:extLst>
          </p:cNvPr>
          <p:cNvSpPr>
            <a:spLocks noGrp="1" noChangeArrowheads="1"/>
          </p:cNvSpPr>
          <p:nvPr>
            <p:ph type="title"/>
          </p:nvPr>
        </p:nvSpPr>
        <p:spPr>
          <a:xfrm>
            <a:off x="611560" y="304800"/>
            <a:ext cx="7964114" cy="1216025"/>
          </a:xfrm>
        </p:spPr>
        <p:txBody>
          <a:bodyPr/>
          <a:lstStyle/>
          <a:p>
            <a:pPr eaLnBrk="1" hangingPunct="1"/>
            <a:r>
              <a:rPr lang="de-DE" altLang="de-DE" dirty="0"/>
              <a:t>Aber: Bilder müssen passen!</a:t>
            </a:r>
          </a:p>
        </p:txBody>
      </p:sp>
      <p:sp>
        <p:nvSpPr>
          <p:cNvPr id="17411" name="Rectangle 3">
            <a:extLst>
              <a:ext uri="{FF2B5EF4-FFF2-40B4-BE49-F238E27FC236}">
                <a16:creationId xmlns:a16="http://schemas.microsoft.com/office/drawing/2014/main" id="{7214EC7D-14C6-4BFE-B2F1-B1A233407FFD}"/>
              </a:ext>
            </a:extLst>
          </p:cNvPr>
          <p:cNvSpPr>
            <a:spLocks noGrp="1" noChangeArrowheads="1"/>
          </p:cNvSpPr>
          <p:nvPr>
            <p:ph type="body" idx="1"/>
          </p:nvPr>
        </p:nvSpPr>
        <p:spPr>
          <a:xfrm>
            <a:off x="468313" y="1773238"/>
            <a:ext cx="8099425" cy="4535487"/>
          </a:xfrm>
        </p:spPr>
        <p:txBody>
          <a:bodyPr/>
          <a:lstStyle/>
          <a:p>
            <a:pPr eaLnBrk="1" hangingPunct="1"/>
            <a:r>
              <a:rPr lang="de-DE" altLang="de-DE" sz="2800" dirty="0"/>
              <a:t>Von Inspirationsgesprächen zu den 17 Zielen der UN-Agenda bis zu Umwelt-Workshops, von der Orientierung an starken Frauen wie Pippi Langstrumpf und Dacia Maraini bis zur Vermittlung der Future Skills zielt die Bibliothek wieder darauf ab, den Menschen direkt zu berühren und als Baustein einer lebendigen Bibliothek in ihre Aktivitäten einzubinden. </a:t>
            </a:r>
          </a:p>
          <a:p>
            <a:pPr marL="0" indent="0" eaLnBrk="1" hangingPunct="1">
              <a:buNone/>
            </a:pPr>
            <a:endParaRPr lang="de-DE" altLang="de-DE" sz="2400" dirty="0"/>
          </a:p>
        </p:txBody>
      </p:sp>
      <p:sp>
        <p:nvSpPr>
          <p:cNvPr id="17412" name="AutoShape 5" descr="Bildergebnis für Bilder Angeln Fisch Wurm">
            <a:extLst>
              <a:ext uri="{FF2B5EF4-FFF2-40B4-BE49-F238E27FC236}">
                <a16:creationId xmlns:a16="http://schemas.microsoft.com/office/drawing/2014/main" id="{4757BE1B-444D-4F89-BE66-5C490E4B1F0E}"/>
              </a:ext>
            </a:extLst>
          </p:cNvPr>
          <p:cNvSpPr>
            <a:spLocks noChangeAspect="1" noChangeArrowheads="1"/>
          </p:cNvSpPr>
          <p:nvPr/>
        </p:nvSpPr>
        <p:spPr bwMode="auto">
          <a:xfrm>
            <a:off x="1555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de-DE" altLang="de-DE"/>
          </a:p>
        </p:txBody>
      </p:sp>
    </p:spTree>
    <p:extLst>
      <p:ext uri="{BB962C8B-B14F-4D97-AF65-F5344CB8AC3E}">
        <p14:creationId xmlns:p14="http://schemas.microsoft.com/office/powerpoint/2010/main" val="2852062080"/>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B2A84DDF-6D09-49E6-AE79-6C1D28614F56}"/>
              </a:ext>
            </a:extLst>
          </p:cNvPr>
          <p:cNvSpPr>
            <a:spLocks noGrp="1" noChangeArrowheads="1"/>
          </p:cNvSpPr>
          <p:nvPr>
            <p:ph type="title"/>
          </p:nvPr>
        </p:nvSpPr>
        <p:spPr>
          <a:xfrm>
            <a:off x="539552" y="304800"/>
            <a:ext cx="8036122" cy="1216025"/>
          </a:xfrm>
        </p:spPr>
        <p:txBody>
          <a:bodyPr/>
          <a:lstStyle/>
          <a:p>
            <a:pPr eaLnBrk="1" hangingPunct="1"/>
            <a:r>
              <a:rPr lang="de-DE" altLang="de-DE" dirty="0"/>
              <a:t>Passt das Bild?</a:t>
            </a:r>
          </a:p>
        </p:txBody>
      </p:sp>
      <p:sp>
        <p:nvSpPr>
          <p:cNvPr id="17411" name="Rectangle 3">
            <a:extLst>
              <a:ext uri="{FF2B5EF4-FFF2-40B4-BE49-F238E27FC236}">
                <a16:creationId xmlns:a16="http://schemas.microsoft.com/office/drawing/2014/main" id="{7214EC7D-14C6-4BFE-B2F1-B1A233407FFD}"/>
              </a:ext>
            </a:extLst>
          </p:cNvPr>
          <p:cNvSpPr>
            <a:spLocks noGrp="1" noChangeArrowheads="1"/>
          </p:cNvSpPr>
          <p:nvPr>
            <p:ph type="body" idx="1"/>
          </p:nvPr>
        </p:nvSpPr>
        <p:spPr>
          <a:xfrm>
            <a:off x="468313" y="1773238"/>
            <a:ext cx="8099425" cy="4535487"/>
          </a:xfrm>
        </p:spPr>
        <p:txBody>
          <a:bodyPr/>
          <a:lstStyle/>
          <a:p>
            <a:pPr eaLnBrk="1" hangingPunct="1"/>
            <a:r>
              <a:rPr lang="de-DE" altLang="de-DE" sz="3200" dirty="0"/>
              <a:t>Begeisterung kam beim „Malen im Schnee“ auf. Schüler*innen der Mittelschule verwandelten den Schneeteppich auf der Terrasse der Bibliothek in eine farbenfrohe Kulisse. </a:t>
            </a:r>
          </a:p>
          <a:p>
            <a:pPr marL="0" indent="0" eaLnBrk="1" hangingPunct="1">
              <a:buNone/>
            </a:pPr>
            <a:endParaRPr lang="de-DE" altLang="de-DE" sz="2400" dirty="0"/>
          </a:p>
        </p:txBody>
      </p:sp>
      <p:sp>
        <p:nvSpPr>
          <p:cNvPr id="17412" name="AutoShape 5" descr="Bildergebnis für Bilder Angeln Fisch Wurm">
            <a:extLst>
              <a:ext uri="{FF2B5EF4-FFF2-40B4-BE49-F238E27FC236}">
                <a16:creationId xmlns:a16="http://schemas.microsoft.com/office/drawing/2014/main" id="{4757BE1B-444D-4F89-BE66-5C490E4B1F0E}"/>
              </a:ext>
            </a:extLst>
          </p:cNvPr>
          <p:cNvSpPr>
            <a:spLocks noChangeAspect="1" noChangeArrowheads="1"/>
          </p:cNvSpPr>
          <p:nvPr/>
        </p:nvSpPr>
        <p:spPr bwMode="auto">
          <a:xfrm>
            <a:off x="1555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de-DE" altLang="de-DE"/>
          </a:p>
        </p:txBody>
      </p:sp>
    </p:spTree>
    <p:extLst>
      <p:ext uri="{BB962C8B-B14F-4D97-AF65-F5344CB8AC3E}">
        <p14:creationId xmlns:p14="http://schemas.microsoft.com/office/powerpoint/2010/main" val="3551043987"/>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0A97D89D-7A87-41E0-B4DE-3F7CC8D1C5AC}"/>
              </a:ext>
            </a:extLst>
          </p:cNvPr>
          <p:cNvSpPr>
            <a:spLocks noGrp="1" noChangeArrowheads="1"/>
          </p:cNvSpPr>
          <p:nvPr>
            <p:ph type="title"/>
          </p:nvPr>
        </p:nvSpPr>
        <p:spPr/>
        <p:txBody>
          <a:bodyPr/>
          <a:lstStyle/>
          <a:p>
            <a:pPr eaLnBrk="1" hangingPunct="1"/>
            <a:r>
              <a:rPr lang="de-DE" altLang="de-DE" sz="3400" dirty="0"/>
              <a:t>Trotz alledem: </a:t>
            </a:r>
            <a:br>
              <a:rPr lang="de-DE" altLang="de-DE" sz="3400" dirty="0"/>
            </a:br>
            <a:r>
              <a:rPr lang="de-DE" altLang="de-DE" sz="3400" dirty="0">
                <a:solidFill>
                  <a:schemeClr val="tx1"/>
                </a:solidFill>
              </a:rPr>
              <a:t>Storytelling ist nicht alles!</a:t>
            </a:r>
          </a:p>
        </p:txBody>
      </p:sp>
      <p:sp>
        <p:nvSpPr>
          <p:cNvPr id="27651" name="Rectangle 3">
            <a:extLst>
              <a:ext uri="{FF2B5EF4-FFF2-40B4-BE49-F238E27FC236}">
                <a16:creationId xmlns:a16="http://schemas.microsoft.com/office/drawing/2014/main" id="{7F762861-3FD3-44C1-965D-2D56C0723341}"/>
              </a:ext>
            </a:extLst>
          </p:cNvPr>
          <p:cNvSpPr>
            <a:spLocks noGrp="1" noChangeArrowheads="1"/>
          </p:cNvSpPr>
          <p:nvPr>
            <p:ph type="body" idx="1"/>
          </p:nvPr>
        </p:nvSpPr>
        <p:spPr>
          <a:xfrm>
            <a:off x="566738" y="1844675"/>
            <a:ext cx="8253412" cy="4537075"/>
          </a:xfrm>
        </p:spPr>
        <p:txBody>
          <a:bodyPr/>
          <a:lstStyle/>
          <a:p>
            <a:pPr eaLnBrk="1" hangingPunct="1">
              <a:lnSpc>
                <a:spcPct val="80000"/>
              </a:lnSpc>
            </a:pPr>
            <a:r>
              <a:rPr lang="de-DE" altLang="de-DE" sz="2800" dirty="0"/>
              <a:t>Eignet sich das Thema/</a:t>
            </a:r>
            <a:br>
              <a:rPr lang="de-DE" altLang="de-DE" sz="2800" dirty="0"/>
            </a:br>
            <a:r>
              <a:rPr lang="de-DE" altLang="de-DE" sz="2800" dirty="0"/>
              <a:t>der Anlass für Storytelling?</a:t>
            </a:r>
          </a:p>
          <a:p>
            <a:pPr eaLnBrk="1" hangingPunct="1">
              <a:lnSpc>
                <a:spcPct val="80000"/>
              </a:lnSpc>
            </a:pPr>
            <a:r>
              <a:rPr lang="de-DE" altLang="de-DE" sz="2800" dirty="0"/>
              <a:t>Lässt sich für die Botschaft eine </a:t>
            </a:r>
            <a:br>
              <a:rPr lang="de-DE" altLang="de-DE" sz="2800" dirty="0"/>
            </a:br>
            <a:r>
              <a:rPr lang="de-DE" altLang="de-DE" sz="2800" dirty="0"/>
              <a:t>passende Geschichte finden?</a:t>
            </a:r>
          </a:p>
          <a:p>
            <a:pPr eaLnBrk="1" hangingPunct="1">
              <a:lnSpc>
                <a:spcPct val="80000"/>
              </a:lnSpc>
            </a:pPr>
            <a:r>
              <a:rPr lang="de-DE" altLang="de-DE" sz="2800" dirty="0"/>
              <a:t>Was braucht es zusätzlich </a:t>
            </a:r>
            <a:br>
              <a:rPr lang="de-DE" altLang="de-DE" sz="2800" dirty="0"/>
            </a:br>
            <a:r>
              <a:rPr lang="de-DE" altLang="de-DE" sz="2800" dirty="0"/>
              <a:t>zur Geschichte (z.B. Infobox, </a:t>
            </a:r>
            <a:br>
              <a:rPr lang="de-DE" altLang="de-DE" sz="2800" dirty="0"/>
            </a:br>
            <a:r>
              <a:rPr lang="de-DE" altLang="de-DE" sz="2800" dirty="0"/>
              <a:t>Grafik, Bilder, Videos…)?</a:t>
            </a:r>
          </a:p>
          <a:p>
            <a:pPr eaLnBrk="1" hangingPunct="1">
              <a:lnSpc>
                <a:spcPct val="80000"/>
              </a:lnSpc>
            </a:pPr>
            <a:r>
              <a:rPr lang="de-DE" altLang="de-DE" sz="2800" dirty="0"/>
              <a:t>Nicht Geschichten statt Fakten präsentieren, sondern Fakten </a:t>
            </a:r>
            <a:br>
              <a:rPr lang="de-DE" altLang="de-DE" sz="2800" dirty="0"/>
            </a:br>
            <a:r>
              <a:rPr lang="de-DE" altLang="de-DE" sz="2800" dirty="0"/>
              <a:t>und Botschaften in Geschichten </a:t>
            </a:r>
            <a:br>
              <a:rPr lang="de-DE" altLang="de-DE" sz="2800" dirty="0"/>
            </a:br>
            <a:r>
              <a:rPr lang="de-DE" altLang="de-DE" sz="2800" dirty="0"/>
              <a:t>verpacken!</a:t>
            </a:r>
            <a:r>
              <a:rPr lang="de-DE" altLang="de-DE" sz="2600" dirty="0"/>
              <a:t> </a:t>
            </a:r>
            <a:br>
              <a:rPr lang="de-DE" altLang="de-DE" sz="2600" dirty="0"/>
            </a:br>
            <a:endParaRPr lang="de-DE" altLang="de-DE" sz="2600" dirty="0">
              <a:solidFill>
                <a:schemeClr val="accent2"/>
              </a:solidFill>
            </a:endParaRPr>
          </a:p>
        </p:txBody>
      </p:sp>
      <p:sp>
        <p:nvSpPr>
          <p:cNvPr id="27652" name="AutoShape 6" descr="Bildergebnis für fragezeichen bild">
            <a:extLst>
              <a:ext uri="{FF2B5EF4-FFF2-40B4-BE49-F238E27FC236}">
                <a16:creationId xmlns:a16="http://schemas.microsoft.com/office/drawing/2014/main" id="{844A8EFD-EE37-4C50-89AE-1901DF371D67}"/>
              </a:ext>
            </a:extLst>
          </p:cNvPr>
          <p:cNvSpPr>
            <a:spLocks noChangeAspect="1" noChangeArrowheads="1"/>
          </p:cNvSpPr>
          <p:nvPr/>
        </p:nvSpPr>
        <p:spPr bwMode="auto">
          <a:xfrm>
            <a:off x="3543300" y="1747838"/>
            <a:ext cx="2057400"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de-DE" altLang="de-DE"/>
          </a:p>
        </p:txBody>
      </p:sp>
      <p:pic>
        <p:nvPicPr>
          <p:cNvPr id="27653" name="Picture 8" descr="Bildergebnis für fragezeichen bild">
            <a:extLst>
              <a:ext uri="{FF2B5EF4-FFF2-40B4-BE49-F238E27FC236}">
                <a16:creationId xmlns:a16="http://schemas.microsoft.com/office/drawing/2014/main" id="{A782B67E-E1F3-469A-8B82-512779F322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9450" y="0"/>
            <a:ext cx="2114550"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AutoShape 10" descr="Bildergebnis für Bild Geschenk">
            <a:extLst>
              <a:ext uri="{FF2B5EF4-FFF2-40B4-BE49-F238E27FC236}">
                <a16:creationId xmlns:a16="http://schemas.microsoft.com/office/drawing/2014/main" id="{D684EFBB-7626-4C78-96F3-266657FCEB9A}"/>
              </a:ext>
            </a:extLst>
          </p:cNvPr>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de-DE" altLang="de-DE"/>
          </a:p>
        </p:txBody>
      </p:sp>
      <p:pic>
        <p:nvPicPr>
          <p:cNvPr id="27655" name="Picture 12" descr="Bildergebnis für Bild Geschenk">
            <a:extLst>
              <a:ext uri="{FF2B5EF4-FFF2-40B4-BE49-F238E27FC236}">
                <a16:creationId xmlns:a16="http://schemas.microsoft.com/office/drawing/2014/main" id="{A96EA454-F9BF-400D-9FBC-F4ED6B7ECE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488" y="4662488"/>
            <a:ext cx="2195512" cy="219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80026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5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65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P spid="27651"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29A41D-DE3A-02F6-0C7B-2AED5F903C7F}"/>
              </a:ext>
            </a:extLst>
          </p:cNvPr>
          <p:cNvSpPr>
            <a:spLocks noGrp="1"/>
          </p:cNvSpPr>
          <p:nvPr>
            <p:ph type="title"/>
          </p:nvPr>
        </p:nvSpPr>
        <p:spPr/>
        <p:txBody>
          <a:bodyPr/>
          <a:lstStyle/>
          <a:p>
            <a:r>
              <a:rPr lang="de-DE" dirty="0"/>
              <a:t>Lesetipps</a:t>
            </a:r>
          </a:p>
        </p:txBody>
      </p:sp>
      <p:sp>
        <p:nvSpPr>
          <p:cNvPr id="3" name="Inhaltsplatzhalter 2">
            <a:extLst>
              <a:ext uri="{FF2B5EF4-FFF2-40B4-BE49-F238E27FC236}">
                <a16:creationId xmlns:a16="http://schemas.microsoft.com/office/drawing/2014/main" id="{A80CB5E6-B4E0-8CA4-2780-150AF8E0C283}"/>
              </a:ext>
            </a:extLst>
          </p:cNvPr>
          <p:cNvSpPr>
            <a:spLocks noGrp="1"/>
          </p:cNvSpPr>
          <p:nvPr>
            <p:ph idx="1"/>
          </p:nvPr>
        </p:nvSpPr>
        <p:spPr>
          <a:xfrm>
            <a:off x="574675" y="1700808"/>
            <a:ext cx="8181726" cy="4277023"/>
          </a:xfrm>
        </p:spPr>
        <p:txBody>
          <a:bodyPr/>
          <a:lstStyle/>
          <a:p>
            <a:r>
              <a:rPr lang="de-DE" sz="2400" dirty="0"/>
              <a:t>Josefine Bäßler: Storytelling in </a:t>
            </a:r>
            <a:br>
              <a:rPr lang="de-DE" sz="2400" dirty="0"/>
            </a:br>
            <a:r>
              <a:rPr lang="de-DE" sz="2400" dirty="0"/>
              <a:t>Bibliotheken. Analyse erfolgreicher </a:t>
            </a:r>
            <a:br>
              <a:rPr lang="de-DE" sz="2400" dirty="0"/>
            </a:br>
            <a:r>
              <a:rPr lang="de-DE" sz="2400" dirty="0"/>
              <a:t>Fallbeispiele und Ableitung von Handlungsstrategien auf Bibliotheken. </a:t>
            </a:r>
            <a:br>
              <a:rPr lang="de-DE" sz="2400" dirty="0"/>
            </a:br>
            <a:r>
              <a:rPr lang="de-DE" sz="2400" dirty="0"/>
              <a:t>Bachelor Arbeit HAW Hamburg, 2012</a:t>
            </a:r>
          </a:p>
          <a:p>
            <a:r>
              <a:rPr lang="de-DE" sz="2400" dirty="0"/>
              <a:t>PR-Werkstatt: </a:t>
            </a:r>
            <a:br>
              <a:rPr lang="de-DE" sz="2400" dirty="0"/>
            </a:br>
            <a:r>
              <a:rPr lang="de-DE" sz="2400" dirty="0"/>
              <a:t>Storytelling für PR-Profis</a:t>
            </a:r>
            <a:br>
              <a:rPr lang="de-DE" sz="2400" dirty="0"/>
            </a:br>
            <a:r>
              <a:rPr lang="de-DE" sz="2400" dirty="0"/>
              <a:t>Verlag Oberauer.com</a:t>
            </a:r>
          </a:p>
        </p:txBody>
      </p:sp>
      <p:pic>
        <p:nvPicPr>
          <p:cNvPr id="5" name="Grafik 4">
            <a:extLst>
              <a:ext uri="{FF2B5EF4-FFF2-40B4-BE49-F238E27FC236}">
                <a16:creationId xmlns:a16="http://schemas.microsoft.com/office/drawing/2014/main" id="{358B3977-FD81-F43F-1454-E87230BCC3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6754" y="16024"/>
            <a:ext cx="2127246" cy="2997746"/>
          </a:xfrm>
          <a:prstGeom prst="rect">
            <a:avLst/>
          </a:prstGeom>
        </p:spPr>
      </p:pic>
      <p:sp>
        <p:nvSpPr>
          <p:cNvPr id="6" name="Rectangle 3">
            <a:extLst>
              <a:ext uri="{FF2B5EF4-FFF2-40B4-BE49-F238E27FC236}">
                <a16:creationId xmlns:a16="http://schemas.microsoft.com/office/drawing/2014/main" id="{F2EC8443-10A6-54C0-9946-E2C3BAE13258}"/>
              </a:ext>
            </a:extLst>
          </p:cNvPr>
          <p:cNvSpPr>
            <a:spLocks noChangeArrowheads="1"/>
          </p:cNvSpPr>
          <p:nvPr/>
        </p:nvSpPr>
        <p:spPr bwMode="auto">
          <a:xfrm>
            <a:off x="2147483647" y="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900" b="1" i="0" u="none" strike="noStrike" cap="none" normalizeH="0" baseline="0">
                <a:ln>
                  <a:noFill/>
                </a:ln>
                <a:solidFill>
                  <a:srgbClr val="222222"/>
                </a:solidFill>
                <a:effectLst/>
                <a:latin typeface="-apple-system"/>
              </a:rPr>
              <a:t>Marktplatzangebote</a:t>
            </a:r>
            <a:endParaRPr kumimoji="0" lang="de-DE" altLang="de-DE" sz="900" b="0" i="0" u="none" strike="noStrike" cap="none" normalizeH="0" baseline="0">
              <a:ln>
                <a:noFill/>
              </a:ln>
              <a:solidFill>
                <a:srgbClr val="222222"/>
              </a:solidFill>
              <a:effectLst/>
              <a:latin typeface="-apple-system"/>
            </a:endParaRPr>
          </a:p>
          <a:p>
            <a:pPr marL="0" marR="0" lvl="0" indent="0" algn="l" defTabSz="914400" rtl="0" eaLnBrk="0" fontAlgn="ctr" latinLnBrk="0" hangingPunct="0">
              <a:lnSpc>
                <a:spcPct val="100000"/>
              </a:lnSpc>
              <a:spcBef>
                <a:spcPct val="0"/>
              </a:spcBef>
              <a:spcAft>
                <a:spcPct val="0"/>
              </a:spcAft>
              <a:buClrTx/>
              <a:buSzTx/>
              <a:buFontTx/>
              <a:buNone/>
              <a:tabLst/>
            </a:pPr>
            <a:r>
              <a:rPr kumimoji="0" lang="de-DE" altLang="de-DE" sz="1200" b="0" i="0" u="none" strike="noStrike" cap="none" normalizeH="0" baseline="0">
                <a:ln>
                  <a:noFill/>
                </a:ln>
                <a:solidFill>
                  <a:srgbClr val="222222"/>
                </a:solidFill>
                <a:effectLst/>
                <a:latin typeface="-apple-system"/>
                <a:hlinkClick r:id="rId3"/>
              </a:rPr>
              <a:t>Gebraucht bestellen</a:t>
            </a:r>
            <a:endParaRPr kumimoji="0" lang="de-DE" altLang="de-DE" sz="900" b="0" i="0" u="none" strike="noStrike" cap="none" normalizeH="0" baseline="0">
              <a:ln>
                <a:noFill/>
              </a:ln>
              <a:solidFill>
                <a:srgbClr val="222222"/>
              </a:solidFill>
              <a:effectLst/>
              <a:latin typeface="-apple-system"/>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900" b="0" i="0" u="none" strike="noStrike" cap="none" normalizeH="0" baseline="0">
                <a:ln>
                  <a:noFill/>
                </a:ln>
                <a:solidFill>
                  <a:srgbClr val="222222"/>
                </a:solidFill>
                <a:effectLst/>
                <a:latin typeface="-apple-system"/>
              </a:rPr>
              <a:t>Ein Angebot für € 14,00 €</a:t>
            </a:r>
            <a:endParaRPr kumimoji="0" lang="de-DE" altLang="de-DE"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7" name="Rectangle 4">
            <a:extLst>
              <a:ext uri="{FF2B5EF4-FFF2-40B4-BE49-F238E27FC236}">
                <a16:creationId xmlns:a16="http://schemas.microsoft.com/office/drawing/2014/main" id="{BCAF1649-A1A2-34D7-94BB-DC581233FC2A}"/>
              </a:ext>
            </a:extLst>
          </p:cNvPr>
          <p:cNvSpPr>
            <a:spLocks noChangeArrowheads="1"/>
          </p:cNvSpPr>
          <p:nvPr/>
        </p:nvSpPr>
        <p:spPr bwMode="auto">
          <a:xfrm>
            <a:off x="140850938" y="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5713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900" b="1" i="0" u="none" strike="noStrike" cap="none" normalizeH="0" baseline="0">
                <a:ln>
                  <a:noFill/>
                </a:ln>
                <a:solidFill>
                  <a:srgbClr val="222222"/>
                </a:solidFill>
                <a:effectLst/>
                <a:latin typeface="-apple-system"/>
                <a:hlinkClick r:id="rId4"/>
              </a:rPr>
              <a:t>Josefine Bäßler</a:t>
            </a:r>
            <a:endParaRPr kumimoji="0" lang="de-DE" altLang="de-DE" sz="2500" b="0" i="0" u="none" strike="noStrike" cap="none" normalizeH="0" baseline="0">
              <a:ln>
                <a:noFill/>
              </a:ln>
              <a:solidFill>
                <a:srgbClr val="222222"/>
              </a:solidFill>
              <a:effectLst/>
              <a:latin typeface="-apple-system"/>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500" b="0" i="0" u="none" strike="noStrike" cap="none" normalizeH="0" baseline="0">
                <a:ln>
                  <a:noFill/>
                </a:ln>
                <a:solidFill>
                  <a:srgbClr val="222222"/>
                </a:solidFill>
                <a:effectLst/>
                <a:latin typeface="-apple-system"/>
              </a:rPr>
              <a:t>Storytelling in Bibliotheken</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900" b="0" i="0" u="none" strike="noStrike" cap="none" normalizeH="0" baseline="0">
                <a:ln>
                  <a:noFill/>
                </a:ln>
                <a:solidFill>
                  <a:srgbClr val="808080"/>
                </a:solidFill>
                <a:effectLst/>
                <a:latin typeface="-apple-system"/>
              </a:rPr>
              <a:t>Analyse erfolgreicher Fallbeispiele und Ableitung von Handlungsstrategien auf Bibliotheken</a:t>
            </a:r>
            <a:endParaRPr kumimoji="0" lang="de-DE" altLang="de-DE" sz="1800" b="0" i="0" u="none" strike="noStrike" cap="none" normalizeH="0" baseline="0">
              <a:ln>
                <a:noFill/>
              </a:ln>
              <a:solidFill>
                <a:schemeClr val="tx1"/>
              </a:solidFill>
              <a:effectLst/>
              <a:latin typeface="Arial" panose="020B0604020202020204" pitchFamily="34" charset="0"/>
            </a:endParaRPr>
          </a:p>
        </p:txBody>
      </p:sp>
      <p:pic>
        <p:nvPicPr>
          <p:cNvPr id="1026" name="Picture 2">
            <a:extLst>
              <a:ext uri="{FF2B5EF4-FFF2-40B4-BE49-F238E27FC236}">
                <a16:creationId xmlns:a16="http://schemas.microsoft.com/office/drawing/2014/main" id="{FD4E381C-26B5-90AE-9002-80514F973F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95176" y="3717032"/>
            <a:ext cx="2348823" cy="3131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110810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C784A0-404F-5055-C0AE-9D9B614A2ECE}"/>
              </a:ext>
            </a:extLst>
          </p:cNvPr>
          <p:cNvSpPr>
            <a:spLocks noGrp="1"/>
          </p:cNvSpPr>
          <p:nvPr>
            <p:ph type="title"/>
          </p:nvPr>
        </p:nvSpPr>
        <p:spPr/>
        <p:txBody>
          <a:bodyPr/>
          <a:lstStyle/>
          <a:p>
            <a:r>
              <a:rPr lang="de-DE" dirty="0"/>
              <a:t>Zu Beginn drei </a:t>
            </a:r>
            <a:br>
              <a:rPr lang="de-DE" dirty="0"/>
            </a:br>
            <a:r>
              <a:rPr lang="de-DE" dirty="0"/>
              <a:t>grundsätzliche Fragen</a:t>
            </a:r>
          </a:p>
        </p:txBody>
      </p:sp>
      <p:sp>
        <p:nvSpPr>
          <p:cNvPr id="3" name="Inhaltsplatzhalter 2">
            <a:extLst>
              <a:ext uri="{FF2B5EF4-FFF2-40B4-BE49-F238E27FC236}">
                <a16:creationId xmlns:a16="http://schemas.microsoft.com/office/drawing/2014/main" id="{3DE7DCA6-F67F-EFB3-CDEB-F3A34348DB08}"/>
              </a:ext>
            </a:extLst>
          </p:cNvPr>
          <p:cNvSpPr>
            <a:spLocks noGrp="1"/>
          </p:cNvSpPr>
          <p:nvPr>
            <p:ph idx="1"/>
          </p:nvPr>
        </p:nvSpPr>
        <p:spPr/>
        <p:txBody>
          <a:bodyPr/>
          <a:lstStyle/>
          <a:p>
            <a:r>
              <a:rPr lang="de-DE" dirty="0"/>
              <a:t>Was wollen Sie mit Ihrer Öffentlichkeitsarbeit erreichen?</a:t>
            </a:r>
          </a:p>
          <a:p>
            <a:r>
              <a:rPr lang="de-DE" dirty="0"/>
              <a:t>An wen richtet sich Ihre Öffentlichkeitsarbeit?</a:t>
            </a:r>
          </a:p>
          <a:p>
            <a:r>
              <a:rPr lang="de-DE" dirty="0"/>
              <a:t>Welches  Bild und welches Gefühl wollen Sie bei den Menschen hervorrufen? </a:t>
            </a:r>
            <a:endParaRPr lang="de-DE" sz="2000" dirty="0"/>
          </a:p>
          <a:p>
            <a:pPr marL="0" indent="0">
              <a:buNone/>
            </a:pPr>
            <a:endParaRPr lang="de-DE" dirty="0"/>
          </a:p>
        </p:txBody>
      </p:sp>
    </p:spTree>
    <p:extLst>
      <p:ext uri="{BB962C8B-B14F-4D97-AF65-F5344CB8AC3E}">
        <p14:creationId xmlns:p14="http://schemas.microsoft.com/office/powerpoint/2010/main" val="410785450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418CD57E-AF80-94C6-A168-63395C0FC82E}"/>
              </a:ext>
            </a:extLst>
          </p:cNvPr>
          <p:cNvSpPr>
            <a:spLocks noGrp="1" noChangeArrowheads="1"/>
          </p:cNvSpPr>
          <p:nvPr>
            <p:ph type="title" idx="4294967295"/>
          </p:nvPr>
        </p:nvSpPr>
        <p:spPr>
          <a:xfrm>
            <a:off x="539552" y="188913"/>
            <a:ext cx="5256411" cy="1368425"/>
          </a:xfrm>
        </p:spPr>
        <p:txBody>
          <a:bodyPr/>
          <a:lstStyle/>
          <a:p>
            <a:r>
              <a:rPr lang="de-DE" altLang="de-DE" dirty="0"/>
              <a:t>Bevor Sie einen </a:t>
            </a:r>
            <a:br>
              <a:rPr lang="de-DE" altLang="de-DE" dirty="0"/>
            </a:br>
            <a:r>
              <a:rPr lang="de-DE" altLang="de-DE" dirty="0"/>
              <a:t>Text schreiben</a:t>
            </a:r>
          </a:p>
        </p:txBody>
      </p:sp>
      <p:sp>
        <p:nvSpPr>
          <p:cNvPr id="13315" name="Rectangle 3">
            <a:extLst>
              <a:ext uri="{FF2B5EF4-FFF2-40B4-BE49-F238E27FC236}">
                <a16:creationId xmlns:a16="http://schemas.microsoft.com/office/drawing/2014/main" id="{BF67E2FA-2040-1E53-389B-02F4A6BBC2E9}"/>
              </a:ext>
            </a:extLst>
          </p:cNvPr>
          <p:cNvSpPr>
            <a:spLocks noGrp="1" noChangeArrowheads="1"/>
          </p:cNvSpPr>
          <p:nvPr>
            <p:ph type="body" idx="4294967295"/>
          </p:nvPr>
        </p:nvSpPr>
        <p:spPr>
          <a:xfrm>
            <a:off x="827088" y="2046288"/>
            <a:ext cx="7859712" cy="4608512"/>
          </a:xfrm>
        </p:spPr>
        <p:txBody>
          <a:bodyPr/>
          <a:lstStyle/>
          <a:p>
            <a:r>
              <a:rPr lang="de-DE" altLang="de-DE" dirty="0"/>
              <a:t>Was will ich sagen? </a:t>
            </a:r>
            <a:br>
              <a:rPr lang="de-DE" altLang="de-DE" dirty="0"/>
            </a:br>
            <a:r>
              <a:rPr lang="de-DE" altLang="de-DE" dirty="0"/>
              <a:t>– Die </a:t>
            </a:r>
            <a:r>
              <a:rPr lang="de-DE" altLang="de-DE"/>
              <a:t>Botschaft formulieren</a:t>
            </a:r>
            <a:endParaRPr lang="de-DE" altLang="de-DE" dirty="0"/>
          </a:p>
          <a:p>
            <a:r>
              <a:rPr lang="de-DE" altLang="de-DE" dirty="0"/>
              <a:t>Wen will ich ansprechen? </a:t>
            </a:r>
            <a:br>
              <a:rPr lang="de-DE" altLang="de-DE" dirty="0"/>
            </a:br>
            <a:r>
              <a:rPr lang="de-DE" altLang="de-DE" dirty="0"/>
              <a:t>– Die Zielgruppe in den Blick nehmen</a:t>
            </a:r>
          </a:p>
          <a:p>
            <a:r>
              <a:rPr lang="de-DE" altLang="de-DE" dirty="0"/>
              <a:t>Was will ich erreichen? </a:t>
            </a:r>
            <a:br>
              <a:rPr lang="de-DE" altLang="de-DE" dirty="0"/>
            </a:br>
            <a:r>
              <a:rPr lang="de-DE" altLang="de-DE" dirty="0"/>
              <a:t>– Das Kommunikationsziel klären</a:t>
            </a:r>
          </a:p>
          <a:p>
            <a:pPr marL="0" indent="0">
              <a:buNone/>
            </a:pPr>
            <a:endParaRPr lang="de-DE" altLang="de-DE" dirty="0"/>
          </a:p>
          <a:p>
            <a:endParaRPr lang="de-DE" altLang="de-DE" dirty="0"/>
          </a:p>
        </p:txBody>
      </p:sp>
      <p:pic>
        <p:nvPicPr>
          <p:cNvPr id="11268" name="Picture 6" descr="KLARTEXT - Logo">
            <a:extLst>
              <a:ext uri="{FF2B5EF4-FFF2-40B4-BE49-F238E27FC236}">
                <a16:creationId xmlns:a16="http://schemas.microsoft.com/office/drawing/2014/main" id="{4281D1AF-4810-080B-183D-7F0D1FA30D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5962" y="0"/>
            <a:ext cx="3348037" cy="1882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2032269"/>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33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315">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315">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33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utoUpdateAnimBg="0"/>
      <p:bldP spid="13315"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8BA42237-6EDB-4CDA-A75A-6A7CA1C2125E}"/>
              </a:ext>
            </a:extLst>
          </p:cNvPr>
          <p:cNvSpPr>
            <a:spLocks noGrp="1" noChangeArrowheads="1"/>
          </p:cNvSpPr>
          <p:nvPr>
            <p:ph type="title"/>
          </p:nvPr>
        </p:nvSpPr>
        <p:spPr/>
        <p:txBody>
          <a:bodyPr/>
          <a:lstStyle/>
          <a:p>
            <a:pPr eaLnBrk="1" hangingPunct="1"/>
            <a:r>
              <a:rPr lang="de-DE" altLang="de-DE"/>
              <a:t>Warum Geschichten erzählen?</a:t>
            </a:r>
          </a:p>
        </p:txBody>
      </p:sp>
      <p:sp>
        <p:nvSpPr>
          <p:cNvPr id="6147" name="Rectangle 3">
            <a:extLst>
              <a:ext uri="{FF2B5EF4-FFF2-40B4-BE49-F238E27FC236}">
                <a16:creationId xmlns:a16="http://schemas.microsoft.com/office/drawing/2014/main" id="{7A9E8F46-3B0E-48C0-8255-22F99D6E17E3}"/>
              </a:ext>
            </a:extLst>
          </p:cNvPr>
          <p:cNvSpPr>
            <a:spLocks noGrp="1" noChangeArrowheads="1"/>
          </p:cNvSpPr>
          <p:nvPr>
            <p:ph type="body" sz="half" idx="1"/>
          </p:nvPr>
        </p:nvSpPr>
        <p:spPr>
          <a:xfrm>
            <a:off x="684213" y="1844824"/>
            <a:ext cx="7775575" cy="4824264"/>
          </a:xfrm>
        </p:spPr>
        <p:txBody>
          <a:bodyPr/>
          <a:lstStyle/>
          <a:p>
            <a:pPr eaLnBrk="1" hangingPunct="1"/>
            <a:r>
              <a:rPr lang="de-DE" altLang="de-DE" sz="2600" dirty="0"/>
              <a:t>„Was den Menschen umtreibt, </a:t>
            </a:r>
            <a:br>
              <a:rPr lang="de-DE" altLang="de-DE" sz="2600" dirty="0"/>
            </a:br>
            <a:r>
              <a:rPr lang="de-DE" altLang="de-DE" sz="2600" dirty="0"/>
              <a:t>sind nicht Fakten und Daten, </a:t>
            </a:r>
            <a:br>
              <a:rPr lang="de-DE" altLang="de-DE" sz="2600" dirty="0"/>
            </a:br>
            <a:r>
              <a:rPr lang="de-DE" altLang="de-DE" sz="2600" dirty="0"/>
              <a:t>sondern Gefühle, Geschichten </a:t>
            </a:r>
            <a:br>
              <a:rPr lang="de-DE" altLang="de-DE" sz="2600" dirty="0"/>
            </a:br>
            <a:r>
              <a:rPr lang="de-DE" altLang="de-DE" sz="2600" dirty="0"/>
              <a:t>und vor allem andere Menschen.“ </a:t>
            </a:r>
            <a:br>
              <a:rPr lang="de-DE" altLang="de-DE" sz="2600" dirty="0"/>
            </a:br>
            <a:r>
              <a:rPr lang="de-DE" altLang="de-DE" sz="2000" dirty="0"/>
              <a:t>(Manfred Spitzer, Hirnforscher)</a:t>
            </a:r>
            <a:br>
              <a:rPr lang="de-DE" altLang="de-DE" sz="2000" dirty="0"/>
            </a:br>
            <a:endParaRPr lang="de-DE" altLang="de-DE" sz="2000" dirty="0"/>
          </a:p>
          <a:p>
            <a:pPr eaLnBrk="1" hangingPunct="1"/>
            <a:r>
              <a:rPr lang="de-DE" altLang="de-DE" sz="2600" dirty="0"/>
              <a:t>„Informationen werden </a:t>
            </a:r>
            <a:br>
              <a:rPr lang="de-DE" altLang="de-DE" sz="2600" dirty="0"/>
            </a:br>
            <a:r>
              <a:rPr lang="de-DE" altLang="de-DE" sz="2600" dirty="0"/>
              <a:t>vergessen, Geschichten </a:t>
            </a:r>
            <a:br>
              <a:rPr lang="de-DE" altLang="de-DE" sz="2600" dirty="0"/>
            </a:br>
            <a:r>
              <a:rPr lang="de-DE" altLang="de-DE" sz="2600" dirty="0"/>
              <a:t>bleiben haften.“ </a:t>
            </a:r>
            <a:br>
              <a:rPr lang="de-DE" altLang="de-DE" sz="2600" dirty="0"/>
            </a:br>
            <a:r>
              <a:rPr lang="de-DE" altLang="de-DE" sz="2000" dirty="0"/>
              <a:t>(Monika Held, Journalistin)</a:t>
            </a:r>
          </a:p>
          <a:p>
            <a:pPr eaLnBrk="1" hangingPunct="1"/>
            <a:endParaRPr lang="de-DE" altLang="de-DE" sz="2000" dirty="0"/>
          </a:p>
          <a:p>
            <a:pPr eaLnBrk="1" hangingPunct="1"/>
            <a:endParaRPr lang="de-DE" altLang="de-DE" sz="2600" dirty="0"/>
          </a:p>
          <a:p>
            <a:pPr eaLnBrk="1" hangingPunct="1"/>
            <a:endParaRPr lang="de-DE" altLang="de-DE" sz="2600" dirty="0"/>
          </a:p>
        </p:txBody>
      </p:sp>
      <p:pic>
        <p:nvPicPr>
          <p:cNvPr id="6148" name="Picture 9" descr="Bildergebnis für Bilder Gedächtnis">
            <a:extLst>
              <a:ext uri="{FF2B5EF4-FFF2-40B4-BE49-F238E27FC236}">
                <a16:creationId xmlns:a16="http://schemas.microsoft.com/office/drawing/2014/main" id="{A1249A7A-EF84-405D-B0CA-E2ECA8FDD5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3068960"/>
            <a:ext cx="2720975"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5E60E081-A34A-4A9E-B1BC-88EDC284C8ED}"/>
              </a:ext>
            </a:extLst>
          </p:cNvPr>
          <p:cNvSpPr>
            <a:spLocks noGrp="1" noChangeArrowheads="1"/>
          </p:cNvSpPr>
          <p:nvPr>
            <p:ph type="title"/>
          </p:nvPr>
        </p:nvSpPr>
        <p:spPr/>
        <p:txBody>
          <a:bodyPr/>
          <a:lstStyle/>
          <a:p>
            <a:pPr eaLnBrk="1" hangingPunct="1"/>
            <a:r>
              <a:rPr lang="de-DE" altLang="de-DE"/>
              <a:t>		Vorteile von Storytelling</a:t>
            </a:r>
          </a:p>
        </p:txBody>
      </p:sp>
      <p:sp>
        <p:nvSpPr>
          <p:cNvPr id="7171" name="Rectangle 3">
            <a:extLst>
              <a:ext uri="{FF2B5EF4-FFF2-40B4-BE49-F238E27FC236}">
                <a16:creationId xmlns:a16="http://schemas.microsoft.com/office/drawing/2014/main" id="{BB899714-3D39-4663-A10F-3D699BAE0D5F}"/>
              </a:ext>
            </a:extLst>
          </p:cNvPr>
          <p:cNvSpPr>
            <a:spLocks noGrp="1" noChangeArrowheads="1"/>
          </p:cNvSpPr>
          <p:nvPr>
            <p:ph type="body" idx="1"/>
          </p:nvPr>
        </p:nvSpPr>
        <p:spPr>
          <a:xfrm>
            <a:off x="566738" y="2146300"/>
            <a:ext cx="8001000" cy="3873500"/>
          </a:xfrm>
        </p:spPr>
        <p:txBody>
          <a:bodyPr/>
          <a:lstStyle/>
          <a:p>
            <a:pPr eaLnBrk="1" hangingPunct="1"/>
            <a:r>
              <a:rPr lang="de-DE" altLang="de-DE" dirty="0"/>
              <a:t>Geschichten</a:t>
            </a:r>
          </a:p>
          <a:p>
            <a:pPr lvl="1" eaLnBrk="1" hangingPunct="1"/>
            <a:r>
              <a:rPr lang="de-DE" altLang="de-DE" dirty="0"/>
              <a:t>wecken Aufmerksamkeit</a:t>
            </a:r>
          </a:p>
          <a:p>
            <a:pPr lvl="1" eaLnBrk="1" hangingPunct="1"/>
            <a:r>
              <a:rPr lang="de-DE" altLang="de-DE" dirty="0"/>
              <a:t>lösen Emotionen aus </a:t>
            </a:r>
          </a:p>
          <a:p>
            <a:pPr lvl="1" eaLnBrk="1" hangingPunct="1"/>
            <a:r>
              <a:rPr lang="de-DE" altLang="de-DE" dirty="0"/>
              <a:t>werden vom Gehirn besser gespeichert als nüchterne Fakten</a:t>
            </a:r>
          </a:p>
          <a:p>
            <a:pPr lvl="1" eaLnBrk="1" hangingPunct="1"/>
            <a:r>
              <a:rPr lang="de-DE" altLang="de-DE" dirty="0"/>
              <a:t>werden weitererzählt</a:t>
            </a:r>
          </a:p>
          <a:p>
            <a:pPr eaLnBrk="1" hangingPunct="1"/>
            <a:r>
              <a:rPr lang="de-DE" altLang="de-DE" dirty="0"/>
              <a:t>Das Publikum macht sich ein Bild – </a:t>
            </a:r>
            <a:br>
              <a:rPr lang="de-DE" altLang="de-DE" dirty="0"/>
            </a:br>
            <a:r>
              <a:rPr lang="de-DE" altLang="de-DE" dirty="0"/>
              <a:t>und Bilder bleiben in Erinnerung</a:t>
            </a:r>
          </a:p>
          <a:p>
            <a:pPr eaLnBrk="1" hangingPunct="1"/>
            <a:endParaRPr lang="de-DE" altLang="de-DE" dirty="0"/>
          </a:p>
          <a:p>
            <a:pPr eaLnBrk="1" hangingPunct="1"/>
            <a:endParaRPr lang="de-DE" altLang="de-DE" dirty="0"/>
          </a:p>
        </p:txBody>
      </p:sp>
      <p:pic>
        <p:nvPicPr>
          <p:cNvPr id="7172" name="Picture 5" descr="Bildergebnis für Bilder Gedächtnis">
            <a:extLst>
              <a:ext uri="{FF2B5EF4-FFF2-40B4-BE49-F238E27FC236}">
                <a16:creationId xmlns:a16="http://schemas.microsoft.com/office/drawing/2014/main" id="{5B00FF95-0FCF-401A-BF33-E521979631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195513"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CA38D6-6F91-325F-26E7-52CDA2F54A54}"/>
              </a:ext>
            </a:extLst>
          </p:cNvPr>
          <p:cNvSpPr>
            <a:spLocks noGrp="1"/>
          </p:cNvSpPr>
          <p:nvPr>
            <p:ph type="title"/>
          </p:nvPr>
        </p:nvSpPr>
        <p:spPr/>
        <p:txBody>
          <a:bodyPr/>
          <a:lstStyle/>
          <a:p>
            <a:r>
              <a:rPr lang="de-DE" sz="4000" dirty="0"/>
              <a:t>Storytelling in der Öffentlichkeitsarbeit</a:t>
            </a:r>
            <a:endParaRPr lang="de-DE" dirty="0"/>
          </a:p>
        </p:txBody>
      </p:sp>
      <p:sp>
        <p:nvSpPr>
          <p:cNvPr id="3" name="Inhaltsplatzhalter 2">
            <a:extLst>
              <a:ext uri="{FF2B5EF4-FFF2-40B4-BE49-F238E27FC236}">
                <a16:creationId xmlns:a16="http://schemas.microsoft.com/office/drawing/2014/main" id="{6FFBDA21-DA1D-BCAB-6760-6EF62DDBA4B8}"/>
              </a:ext>
            </a:extLst>
          </p:cNvPr>
          <p:cNvSpPr>
            <a:spLocks noGrp="1"/>
          </p:cNvSpPr>
          <p:nvPr>
            <p:ph idx="1"/>
          </p:nvPr>
        </p:nvSpPr>
        <p:spPr/>
        <p:txBody>
          <a:bodyPr/>
          <a:lstStyle/>
          <a:p>
            <a:r>
              <a:rPr lang="de-DE" sz="2400" dirty="0"/>
              <a:t>Storytelling in der Öffentlichkeitsarbeit bedeutet, eine Marke mit Hilfe einer oder mehrerer Geschichten zu repräsentieren, emotional aufzuladen und zu kommunizieren. Damit kann ein Unternehmen auf anschauliche und interessante Weise seine Marke, seine Entstehung und seine Ziele vermitteln. </a:t>
            </a:r>
            <a:br>
              <a:rPr lang="de-DE" sz="2400" dirty="0"/>
            </a:br>
            <a:r>
              <a:rPr lang="de-DE" sz="2400" dirty="0"/>
              <a:t>Damit sollen eine starke Verankerung und ein langfristiger Wiedererkennungswert bei den Rezipienten erzeugt werden. </a:t>
            </a:r>
          </a:p>
          <a:p>
            <a:pPr lvl="1"/>
            <a:r>
              <a:rPr lang="de-DE" sz="2000" dirty="0"/>
              <a:t>Quelle: Bibliotheksportal.de</a:t>
            </a:r>
            <a:endParaRPr lang="de-DE" sz="2200" dirty="0"/>
          </a:p>
        </p:txBody>
      </p:sp>
    </p:spTree>
    <p:extLst>
      <p:ext uri="{BB962C8B-B14F-4D97-AF65-F5344CB8AC3E}">
        <p14:creationId xmlns:p14="http://schemas.microsoft.com/office/powerpoint/2010/main" val="81172501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F4A8F5E3-A221-40A9-A0D7-04DC439E11B4}"/>
              </a:ext>
            </a:extLst>
          </p:cNvPr>
          <p:cNvSpPr>
            <a:spLocks noGrp="1" noChangeArrowheads="1"/>
          </p:cNvSpPr>
          <p:nvPr>
            <p:ph type="title"/>
          </p:nvPr>
        </p:nvSpPr>
        <p:spPr/>
        <p:txBody>
          <a:bodyPr/>
          <a:lstStyle/>
          <a:p>
            <a:pPr eaLnBrk="1" hangingPunct="1"/>
            <a:r>
              <a:rPr lang="de-DE" altLang="de-DE" sz="4000"/>
              <a:t>Zahlen sind Schall und Rauch</a:t>
            </a:r>
          </a:p>
        </p:txBody>
      </p:sp>
      <p:sp>
        <p:nvSpPr>
          <p:cNvPr id="8195" name="Rectangle 3">
            <a:extLst>
              <a:ext uri="{FF2B5EF4-FFF2-40B4-BE49-F238E27FC236}">
                <a16:creationId xmlns:a16="http://schemas.microsoft.com/office/drawing/2014/main" id="{5C40B5C0-BCD2-4F3A-A1E3-87CED87FA03C}"/>
              </a:ext>
            </a:extLst>
          </p:cNvPr>
          <p:cNvSpPr>
            <a:spLocks noGrp="1" noChangeArrowheads="1"/>
          </p:cNvSpPr>
          <p:nvPr>
            <p:ph type="body" idx="1"/>
          </p:nvPr>
        </p:nvSpPr>
        <p:spPr>
          <a:xfrm>
            <a:off x="539750" y="1989138"/>
            <a:ext cx="8001000" cy="4464050"/>
          </a:xfrm>
        </p:spPr>
        <p:txBody>
          <a:bodyPr/>
          <a:lstStyle/>
          <a:p>
            <a:pPr eaLnBrk="1" hangingPunct="1">
              <a:lnSpc>
                <a:spcPct val="90000"/>
              </a:lnSpc>
            </a:pPr>
            <a:r>
              <a:rPr lang="de-DE" altLang="de-DE" sz="2800"/>
              <a:t>Im Jahr 2015 kamen allein auf der Mittelmeerroute von Libyen nach Italien </a:t>
            </a:r>
            <a:br>
              <a:rPr lang="de-DE" altLang="de-DE" sz="2800"/>
            </a:br>
            <a:r>
              <a:rPr lang="de-DE" altLang="de-DE" sz="2800"/>
              <a:t>3.771 Flüchtlinge ums Leben.</a:t>
            </a:r>
            <a:br>
              <a:rPr lang="de-DE" altLang="de-DE" sz="2800"/>
            </a:br>
            <a:r>
              <a:rPr lang="de-DE" altLang="de-DE" sz="2800"/>
              <a:t>(UNHCR)</a:t>
            </a:r>
          </a:p>
          <a:p>
            <a:pPr eaLnBrk="1" hangingPunct="1">
              <a:lnSpc>
                <a:spcPct val="90000"/>
              </a:lnSpc>
            </a:pPr>
            <a:endParaRPr lang="de-DE" altLang="de-DE" sz="2500"/>
          </a:p>
        </p:txBody>
      </p:sp>
      <p:sp>
        <p:nvSpPr>
          <p:cNvPr id="8196" name="AutoShape 7" descr="Bildergebnis für Foto kurdischer Junge Strand Bodrum">
            <a:extLst>
              <a:ext uri="{FF2B5EF4-FFF2-40B4-BE49-F238E27FC236}">
                <a16:creationId xmlns:a16="http://schemas.microsoft.com/office/drawing/2014/main" id="{B1995F2A-2D93-460E-9BF7-86CA770CD29F}"/>
              </a:ext>
            </a:extLst>
          </p:cNvPr>
          <p:cNvSpPr>
            <a:spLocks noChangeAspect="1" noChangeArrowheads="1"/>
          </p:cNvSpPr>
          <p:nvPr/>
        </p:nvSpPr>
        <p:spPr bwMode="auto">
          <a:xfrm flipH="1">
            <a:off x="-468313" y="0"/>
            <a:ext cx="647701"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de-DE" altLang="de-DE"/>
          </a:p>
        </p:txBody>
      </p:sp>
      <p:sp>
        <p:nvSpPr>
          <p:cNvPr id="8197" name="AutoShape 9" descr="Bildergebnis für Foto kurdischer Junge Strand Bodrum">
            <a:extLst>
              <a:ext uri="{FF2B5EF4-FFF2-40B4-BE49-F238E27FC236}">
                <a16:creationId xmlns:a16="http://schemas.microsoft.com/office/drawing/2014/main" id="{573D2B54-C514-421E-BB0C-1E66D27904BA}"/>
              </a:ext>
            </a:extLst>
          </p:cNvPr>
          <p:cNvSpPr>
            <a:spLocks noChangeAspect="1" noChangeArrowheads="1"/>
          </p:cNvSpPr>
          <p:nvPr/>
        </p:nvSpPr>
        <p:spPr bwMode="auto">
          <a:xfrm>
            <a:off x="155575" y="46038"/>
            <a:ext cx="5686425"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de-DE" altLang="de-DE"/>
          </a:p>
        </p:txBody>
      </p:sp>
      <p:sp>
        <p:nvSpPr>
          <p:cNvPr id="8198" name="AutoShape 11" descr="Bildergebnis für Foto kurdischer Junge Strand Bodrum">
            <a:extLst>
              <a:ext uri="{FF2B5EF4-FFF2-40B4-BE49-F238E27FC236}">
                <a16:creationId xmlns:a16="http://schemas.microsoft.com/office/drawing/2014/main" id="{A4BFD635-229D-4838-949F-ABC137CEE1A1}"/>
              </a:ext>
            </a:extLst>
          </p:cNvPr>
          <p:cNvSpPr>
            <a:spLocks noChangeAspect="1" noChangeArrowheads="1"/>
          </p:cNvSpPr>
          <p:nvPr/>
        </p:nvSpPr>
        <p:spPr bwMode="auto">
          <a:xfrm>
            <a:off x="179388" y="0"/>
            <a:ext cx="5686425"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de-DE" altLang="de-DE"/>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DBEAA4-21C6-4393-8733-D37F7E2B260D}"/>
              </a:ext>
            </a:extLst>
          </p:cNvPr>
          <p:cNvSpPr>
            <a:spLocks noGrp="1" noChangeArrowheads="1"/>
          </p:cNvSpPr>
          <p:nvPr>
            <p:ph type="title"/>
          </p:nvPr>
        </p:nvSpPr>
        <p:spPr/>
        <p:txBody>
          <a:bodyPr/>
          <a:lstStyle/>
          <a:p>
            <a:pPr eaLnBrk="1" hangingPunct="1"/>
            <a:r>
              <a:rPr lang="de-DE" altLang="de-DE" dirty="0"/>
              <a:t>Die Geschichte berührt</a:t>
            </a:r>
          </a:p>
        </p:txBody>
      </p:sp>
      <p:sp>
        <p:nvSpPr>
          <p:cNvPr id="3" name="Inhaltsplatzhalter 2">
            <a:extLst>
              <a:ext uri="{FF2B5EF4-FFF2-40B4-BE49-F238E27FC236}">
                <a16:creationId xmlns:a16="http://schemas.microsoft.com/office/drawing/2014/main" id="{012420E2-2074-458B-B45C-40115E8A3387}"/>
              </a:ext>
            </a:extLst>
          </p:cNvPr>
          <p:cNvSpPr>
            <a:spLocks noGrp="1" noChangeArrowheads="1"/>
          </p:cNvSpPr>
          <p:nvPr>
            <p:ph idx="1"/>
          </p:nvPr>
        </p:nvSpPr>
        <p:spPr>
          <a:xfrm>
            <a:off x="566738" y="1989138"/>
            <a:ext cx="8001000" cy="4030662"/>
          </a:xfrm>
        </p:spPr>
        <p:txBody>
          <a:bodyPr/>
          <a:lstStyle/>
          <a:p>
            <a:pPr eaLnBrk="1" hangingPunct="1">
              <a:lnSpc>
                <a:spcPct val="90000"/>
              </a:lnSpc>
            </a:pPr>
            <a:r>
              <a:rPr lang="de-DE" altLang="de-DE" sz="2800" dirty="0"/>
              <a:t>September 2015: </a:t>
            </a:r>
            <a:br>
              <a:rPr lang="de-DE" altLang="de-DE" sz="2800" dirty="0"/>
            </a:br>
            <a:r>
              <a:rPr lang="de-DE" altLang="de-DE" sz="2800" dirty="0"/>
              <a:t>Das Bild und die Geschichte des toten </a:t>
            </a:r>
            <a:br>
              <a:rPr lang="de-DE" altLang="de-DE" sz="2800" dirty="0"/>
            </a:br>
            <a:r>
              <a:rPr lang="de-DE" altLang="de-DE" sz="2800" dirty="0"/>
              <a:t>Alan </a:t>
            </a:r>
            <a:r>
              <a:rPr lang="de-DE" altLang="de-DE" sz="2800" dirty="0" err="1"/>
              <a:t>Kurdi</a:t>
            </a:r>
            <a:r>
              <a:rPr lang="de-DE" altLang="de-DE" sz="2800" dirty="0"/>
              <a:t> am Strand von Bodrum verstören viele Menschen. </a:t>
            </a:r>
          </a:p>
        </p:txBody>
      </p:sp>
      <p:pic>
        <p:nvPicPr>
          <p:cNvPr id="5" name="Picture 2" descr="media.stncdn.it/960x720/2019/07/tagelange-irrfa...">
            <a:extLst>
              <a:ext uri="{FF2B5EF4-FFF2-40B4-BE49-F238E27FC236}">
                <a16:creationId xmlns:a16="http://schemas.microsoft.com/office/drawing/2014/main" id="{50343715-E916-43BA-9C03-95CD4E95BD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8684" y="4581128"/>
            <a:ext cx="3035316" cy="2276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Profil">
  <a:themeElements>
    <a:clrScheme name="Profil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Profil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Profile</Template>
  <TotalTime>0</TotalTime>
  <Words>1235</Words>
  <Application>Microsoft Office PowerPoint</Application>
  <PresentationFormat>Bildschirmpräsentation (4:3)</PresentationFormat>
  <Paragraphs>124</Paragraphs>
  <Slides>26</Slides>
  <Notes>5</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26</vt:i4>
      </vt:variant>
    </vt:vector>
  </HeadingPairs>
  <TitlesOfParts>
    <vt:vector size="31" baseType="lpstr">
      <vt:lpstr>-apple-system</vt:lpstr>
      <vt:lpstr>Arial</vt:lpstr>
      <vt:lpstr>Verdana</vt:lpstr>
      <vt:lpstr>Wingdings</vt:lpstr>
      <vt:lpstr>Profil</vt:lpstr>
      <vt:lpstr>Kino im Kopf</vt:lpstr>
      <vt:lpstr>Unsere Themen heute</vt:lpstr>
      <vt:lpstr>Zu Beginn drei  grundsätzliche Fragen</vt:lpstr>
      <vt:lpstr>Bevor Sie einen  Text schreiben</vt:lpstr>
      <vt:lpstr>Warum Geschichten erzählen?</vt:lpstr>
      <vt:lpstr>  Vorteile von Storytelling</vt:lpstr>
      <vt:lpstr>Storytelling in der Öffentlichkeitsarbeit</vt:lpstr>
      <vt:lpstr>Zahlen sind Schall und Rauch</vt:lpstr>
      <vt:lpstr>Die Geschichte berührt</vt:lpstr>
      <vt:lpstr>Was bedeutet das für Sie?</vt:lpstr>
      <vt:lpstr>Bibliotheken sind Schatzkisten  voller Geschichten</vt:lpstr>
      <vt:lpstr> Ein Beispiel:  Library Lovers Day</vt:lpstr>
      <vt:lpstr> Beispiel Bücherhallen Hamburg</vt:lpstr>
      <vt:lpstr>Was macht eine  Geschichte aus? </vt:lpstr>
      <vt:lpstr>Eine Geschichte hat…</vt:lpstr>
      <vt:lpstr>Instrumente des Storytelling</vt:lpstr>
      <vt:lpstr>Ansprechend?</vt:lpstr>
      <vt:lpstr>Wichtig: Perspektivwechsel</vt:lpstr>
      <vt:lpstr>So etwa: Interesse wecken mit Beispielen</vt:lpstr>
      <vt:lpstr>Anschauliche Sprache im Bibliothekskontext</vt:lpstr>
      <vt:lpstr>Anschaulich und lebendig? Jetzt üben wir!</vt:lpstr>
      <vt:lpstr>Bilder und Vergleiche prägen sich ein</vt:lpstr>
      <vt:lpstr>Aber: Bilder müssen passen!</vt:lpstr>
      <vt:lpstr>Passt das Bild?</vt:lpstr>
      <vt:lpstr>Trotz alledem:  Storytelling ist nicht alles!</vt:lpstr>
      <vt:lpstr>Lesetipps</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Storytelling</dc:title>
  <dc:creator>Ulrike Schnellbach</dc:creator>
  <cp:lastModifiedBy>Ulrike Allmann</cp:lastModifiedBy>
  <cp:revision>199</cp:revision>
  <cp:lastPrinted>2020-11-26T14:14:24Z</cp:lastPrinted>
  <dcterms:created xsi:type="dcterms:W3CDTF">2012-06-09T12:09:43Z</dcterms:created>
  <dcterms:modified xsi:type="dcterms:W3CDTF">2023-09-04T14:26:07Z</dcterms:modified>
</cp:coreProperties>
</file>